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1.xml" ContentType="application/vnd.openxmlformats-officedocument.presentationml.tags+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 id="2147483984" r:id="rId5"/>
    <p:sldMasterId id="2147483755" r:id="rId6"/>
    <p:sldMasterId id="2147483660" r:id="rId7"/>
  </p:sldMasterIdLst>
  <p:notesMasterIdLst>
    <p:notesMasterId r:id="rId23"/>
  </p:notesMasterIdLst>
  <p:sldIdLst>
    <p:sldId id="2134805480" r:id="rId8"/>
    <p:sldId id="2123258688" r:id="rId9"/>
    <p:sldId id="318" r:id="rId10"/>
    <p:sldId id="2134805520" r:id="rId11"/>
    <p:sldId id="2134805519" r:id="rId12"/>
    <p:sldId id="2076137329" r:id="rId13"/>
    <p:sldId id="2134805531" r:id="rId14"/>
    <p:sldId id="2134805529" r:id="rId15"/>
    <p:sldId id="2134805537" r:id="rId16"/>
    <p:sldId id="977" r:id="rId17"/>
    <p:sldId id="2134805535" r:id="rId18"/>
    <p:sldId id="2134805536" r:id="rId19"/>
    <p:sldId id="2134805530" r:id="rId20"/>
    <p:sldId id="2134805532" r:id="rId21"/>
    <p:sldId id="2134805514"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B64A91-41C8-4002-8A7E-0527590C0C9A}">
          <p14:sldIdLst>
            <p14:sldId id="2134805480"/>
            <p14:sldId id="2123258688"/>
            <p14:sldId id="318"/>
            <p14:sldId id="2134805520"/>
            <p14:sldId id="2134805519"/>
            <p14:sldId id="2076137329"/>
            <p14:sldId id="2134805531"/>
            <p14:sldId id="2134805529"/>
            <p14:sldId id="2134805537"/>
            <p14:sldId id="977"/>
            <p14:sldId id="2134805535"/>
            <p14:sldId id="2134805536"/>
            <p14:sldId id="2134805530"/>
            <p14:sldId id="2134805532"/>
            <p14:sldId id="2134805514"/>
          </p14:sldIdLst>
        </p14:section>
        <p14:section name="Appendix" id="{26A091FB-92EA-4E20-A725-AEA8B450359C}">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AFF"/>
    <a:srgbClr val="D9E2F3"/>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7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Owais</a:t>
            </a:r>
          </a:p>
        </p:txBody>
      </p:sp>
      <p:sp>
        <p:nvSpPr>
          <p:cNvPr id="4" name="Slide Number Placeholder 3"/>
          <p:cNvSpPr>
            <a:spLocks noGrp="1"/>
          </p:cNvSpPr>
          <p:nvPr>
            <p:ph type="sldNum" sz="quarter" idx="5"/>
          </p:nvPr>
        </p:nvSpPr>
        <p:spPr/>
        <p:txBody>
          <a:bodyPr/>
          <a:lstStyle/>
          <a:p>
            <a:fld id="{7BF08F2E-4BCD-48F1-8F57-B98D6E9820BC}" type="slidenum">
              <a:rPr lang="en-US" smtClean="0"/>
              <a:t>13</a:t>
            </a:fld>
            <a:endParaRPr lang="en-US"/>
          </a:p>
        </p:txBody>
      </p:sp>
    </p:spTree>
    <p:extLst>
      <p:ext uri="{BB962C8B-B14F-4D97-AF65-F5344CB8AC3E}">
        <p14:creationId xmlns:p14="http://schemas.microsoft.com/office/powerpoint/2010/main" val="326909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7/12/2022 10:44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owais</a:t>
            </a:r>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96809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a:t>
            </a:r>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63072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3172">
              <a:buFont typeface="Arial" panose="020B0604020202020204" pitchFamily="34" charset="0"/>
              <a:buNone/>
              <a:defRPr/>
            </a:pPr>
            <a:r>
              <a:rPr lang="en-US" sz="1200"/>
              <a:t>Visio File here to Modify based on customer requirements : https://arch-center.azureedge.net/data-lake-purview.vsdx</a:t>
            </a:r>
          </a:p>
          <a:p>
            <a:pPr marL="0" indent="0" defTabSz="933172">
              <a:buFont typeface="Arial" panose="020B0604020202020204" pitchFamily="34" charset="0"/>
              <a:buNone/>
              <a:defRPr/>
            </a:pPr>
            <a:endParaRPr lang="en-US" sz="12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7/12/2022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720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3172">
              <a:buFont typeface="Arial" panose="020B0604020202020204" pitchFamily="34" charset="0"/>
              <a:buNone/>
              <a:defRPr/>
            </a:pPr>
            <a:r>
              <a:rPr lang="en-US" sz="1200"/>
              <a:t>Visio File here to Modify based on customer requirements : https://arch-center.azureedge.net/data-lake-purview.vsdx</a:t>
            </a:r>
          </a:p>
          <a:p>
            <a:pPr marL="0" indent="0" defTabSz="933172">
              <a:buFont typeface="Arial" panose="020B0604020202020204" pitchFamily="34" charset="0"/>
              <a:buNone/>
              <a:defRPr/>
            </a:pPr>
            <a:endParaRPr lang="en-US" sz="12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7/12/2022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789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Owais </a:t>
            </a:r>
          </a:p>
          <a:p>
            <a:endParaRPr lang="en-US"/>
          </a:p>
          <a:p>
            <a:r>
              <a:rPr lang="en-US"/>
              <a:t>Purview deployment checklist : https://docs.microsoft.com/en-us/azure/purview/tutorial-azure-purview-checklist</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207931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2603365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Acronyms</a:t>
            </a:r>
          </a:p>
          <a:p>
            <a:r>
              <a:rPr lang="en-US"/>
              <a:t>SSAS: </a:t>
            </a:r>
            <a:r>
              <a:rPr lang="en-US" sz="1200" b="0" i="0" u="none" strike="noStrike" kern="1200">
                <a:solidFill>
                  <a:schemeClr val="tx1"/>
                </a:solidFill>
                <a:effectLst/>
                <a:latin typeface="+mn-lt"/>
                <a:ea typeface="+mn-ea"/>
                <a:cs typeface="+mn-cs"/>
              </a:rPr>
              <a:t>SQL Server Analysis Services</a:t>
            </a:r>
            <a:endParaRPr lang="en-US"/>
          </a:p>
          <a:p>
            <a:r>
              <a:rPr lang="en-US"/>
              <a:t>SSIS: </a:t>
            </a:r>
            <a:r>
              <a:rPr lang="en-US" sz="1200" b="0" i="0" u="none" strike="noStrike" kern="1200">
                <a:solidFill>
                  <a:schemeClr val="tx1"/>
                </a:solidFill>
                <a:effectLst/>
                <a:latin typeface="+mn-lt"/>
                <a:ea typeface="+mn-ea"/>
                <a:cs typeface="+mn-cs"/>
              </a:rPr>
              <a:t>SQL Server Integration Services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455B94-7CEC-4AEE-AC35-0D6E031CA0C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7/12/2022 10:44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40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Acronyms</a:t>
            </a:r>
          </a:p>
          <a:p>
            <a:r>
              <a:rPr lang="en-US"/>
              <a:t>SSAS: </a:t>
            </a:r>
            <a:r>
              <a:rPr lang="en-US" sz="1200" b="0" i="0" u="none" strike="noStrike" kern="1200">
                <a:solidFill>
                  <a:schemeClr val="tx1"/>
                </a:solidFill>
                <a:effectLst/>
                <a:latin typeface="+mn-lt"/>
                <a:ea typeface="+mn-ea"/>
                <a:cs typeface="+mn-cs"/>
              </a:rPr>
              <a:t>SQL Server Analysis Services</a:t>
            </a:r>
            <a:endParaRPr lang="en-US"/>
          </a:p>
          <a:p>
            <a:r>
              <a:rPr lang="en-US"/>
              <a:t>SSIS: </a:t>
            </a:r>
            <a:r>
              <a:rPr lang="en-US" sz="1200" b="0" i="0" u="none" strike="noStrike" kern="1200">
                <a:solidFill>
                  <a:schemeClr val="tx1"/>
                </a:solidFill>
                <a:effectLst/>
                <a:latin typeface="+mn-lt"/>
                <a:ea typeface="+mn-ea"/>
                <a:cs typeface="+mn-cs"/>
              </a:rPr>
              <a:t>SQL Server Integration Services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455B94-7CEC-4AEE-AC35-0D6E031CA0C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7/12/2022 10:44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403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4.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 Id="rId9" Type="http://schemas.microsoft.com/office/2007/relationships/hdphoto" Target="../media/hdphoto2.wdp"/></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4"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0"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2"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4"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0"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3"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759714380"/>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0"/>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3"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3" y="2018539"/>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3"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4"/>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3" y="2020824"/>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3"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3" y="4215400"/>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3"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3" y="4217685"/>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6" y="1435100"/>
            <a:ext cx="3176588" cy="45942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15336701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7"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6"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1"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6" y="2834799"/>
            <a:ext cx="2070927" cy="2770632"/>
          </a:xfrm>
          <a:prstGeom prst="rect">
            <a:avLst/>
          </a:prstGeom>
          <a:solidFill>
            <a:schemeClr val="bg2"/>
          </a:solidFill>
        </p:spPr>
        <p:txBody>
          <a:bodyPr lIns="183600" tIns="182880" rIns="183600" bIns="147600" anchor="t" anchorCtr="0">
            <a:noAutofit/>
          </a:bodyPr>
          <a:lstStyle>
            <a:lvl1pPr marL="285750" indent="-285750" algn="l" defTabSz="932472"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3"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3" y="2839152"/>
            <a:ext cx="2070927" cy="2770632"/>
          </a:xfrm>
          <a:prstGeom prst="rect">
            <a:avLst/>
          </a:prstGeom>
          <a:solidFill>
            <a:schemeClr val="bg2"/>
          </a:solidFill>
        </p:spPr>
        <p:txBody>
          <a:bodyPr lIns="183600" tIns="182880" rIns="183600" bIns="147600" anchor="t" anchorCtr="0">
            <a:noAutofit/>
          </a:bodyPr>
          <a:lstStyle>
            <a:lvl1pPr marL="285750" indent="-285750" algn="l" defTabSz="932472"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0"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0" y="2839152"/>
            <a:ext cx="2070927" cy="2770632"/>
          </a:xfrm>
          <a:prstGeom prst="rect">
            <a:avLst/>
          </a:prstGeom>
          <a:solidFill>
            <a:schemeClr val="bg2"/>
          </a:solidFill>
        </p:spPr>
        <p:txBody>
          <a:bodyPr lIns="183600" tIns="182880" rIns="183600" bIns="147600" anchor="t" anchorCtr="0">
            <a:noAutofit/>
          </a:bodyPr>
          <a:lstStyle>
            <a:lvl1pPr marL="285750" indent="-285750" algn="l" defTabSz="932472"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5" y="237628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5" y="2833659"/>
            <a:ext cx="2070927" cy="2770632"/>
          </a:xfrm>
          <a:prstGeom prst="rect">
            <a:avLst/>
          </a:prstGeom>
          <a:solidFill>
            <a:schemeClr val="bg2"/>
          </a:solidFill>
        </p:spPr>
        <p:txBody>
          <a:bodyPr lIns="183600" tIns="182880" rIns="183600" bIns="147600" anchor="t" anchorCtr="0">
            <a:noAutofit/>
          </a:bodyPr>
          <a:lstStyle>
            <a:lvl1pPr marL="285750" indent="-285750" algn="l" defTabSz="932472"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1" y="2836401"/>
            <a:ext cx="2070927" cy="2770632"/>
          </a:xfrm>
          <a:prstGeom prst="rect">
            <a:avLst/>
          </a:prstGeom>
          <a:solidFill>
            <a:schemeClr val="bg2"/>
          </a:solidFill>
        </p:spPr>
        <p:txBody>
          <a:bodyPr lIns="183600" tIns="182880" rIns="183600" bIns="147600" anchor="t" anchorCtr="0">
            <a:noAutofit/>
          </a:bodyPr>
          <a:lstStyle>
            <a:lvl1pPr marL="285750" indent="-285750" algn="l" defTabSz="932472"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0" lvl="0" indent="-285750" defTabSz="932472"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456939242"/>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cxnSp>
        <p:nvCxnSpPr>
          <p:cNvPr id="18" name="Straight Connector 17" descr="Divider">
            <a:extLst>
              <a:ext uri="{FF2B5EF4-FFF2-40B4-BE49-F238E27FC236}">
                <a16:creationId xmlns:a16="http://schemas.microsoft.com/office/drawing/2014/main" id="{F185D64F-26F8-4266-996F-199EB392743D}"/>
              </a:ext>
            </a:extLst>
          </p:cNvPr>
          <p:cNvCxnSpPr>
            <a:cxnSpLocks/>
          </p:cNvCxnSpPr>
          <p:nvPr userDrawn="1"/>
        </p:nvCxnSpPr>
        <p:spPr>
          <a:xfrm>
            <a:off x="7989984" y="2313296"/>
            <a:ext cx="0" cy="3955742"/>
          </a:xfrm>
          <a:prstGeom prst="line">
            <a:avLst/>
          </a:prstGeom>
          <a:noFill/>
          <a:ln w="9525" cap="flat" cmpd="sng" algn="ctr">
            <a:solidFill>
              <a:srgbClr val="0078D4"/>
            </a:solidFill>
            <a:prstDash val="solid"/>
          </a:ln>
          <a:effectLst/>
        </p:spPr>
      </p:cxnSp>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2"/>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5"/>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cxnSp>
        <p:nvCxnSpPr>
          <p:cNvPr id="19" name="Straight Connector 18" descr="Divider">
            <a:extLst>
              <a:ext uri="{FF2B5EF4-FFF2-40B4-BE49-F238E27FC236}">
                <a16:creationId xmlns:a16="http://schemas.microsoft.com/office/drawing/2014/main" id="{6E2FF2B4-C9C0-486F-B3FA-6C3F6F889F1B}"/>
              </a:ext>
            </a:extLst>
          </p:cNvPr>
          <p:cNvCxnSpPr>
            <a:cxnSpLocks/>
          </p:cNvCxnSpPr>
          <p:nvPr userDrawn="1"/>
        </p:nvCxnSpPr>
        <p:spPr>
          <a:xfrm>
            <a:off x="4161405" y="2320733"/>
            <a:ext cx="0" cy="3955742"/>
          </a:xfrm>
          <a:prstGeom prst="line">
            <a:avLst/>
          </a:prstGeom>
          <a:noFill/>
          <a:ln w="9525" cap="flat" cmpd="sng" algn="ctr">
            <a:solidFill>
              <a:srgbClr val="0078D4"/>
            </a:solidFill>
            <a:prstDash val="solid"/>
          </a:ln>
          <a:effectLst/>
        </p:spPr>
      </p:cxnSp>
    </p:spTree>
    <p:extLst>
      <p:ext uri="{BB962C8B-B14F-4D97-AF65-F5344CB8AC3E}">
        <p14:creationId xmlns:p14="http://schemas.microsoft.com/office/powerpoint/2010/main" val="24529326"/>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0" y="4017637"/>
            <a:ext cx="2000813" cy="1897474"/>
          </a:xfrm>
          <a:prstGeom prst="rect">
            <a:avLst/>
          </a:prstGeom>
        </p:spPr>
        <p:txBody>
          <a:bodyPr lIns="91440" tIns="91440" rIns="91440" bIns="91440" anchor="t" anchorCtr="0">
            <a:noAutofit/>
          </a:bodyPr>
          <a:lstStyle>
            <a:lvl1pPr marL="0" indent="0" algn="ctr" defTabSz="93247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3247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3247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5" y="4017636"/>
            <a:ext cx="2002536" cy="1897474"/>
          </a:xfrm>
          <a:prstGeom prst="rect">
            <a:avLst/>
          </a:prstGeom>
        </p:spPr>
        <p:txBody>
          <a:bodyPr lIns="91440" tIns="91440" rIns="91440" bIns="91440" anchor="t" anchorCtr="0">
            <a:noAutofit/>
          </a:bodyPr>
          <a:lstStyle>
            <a:lvl1pPr marL="0" indent="0" algn="ctr" defTabSz="93247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4" y="4017636"/>
            <a:ext cx="2000813" cy="1897474"/>
          </a:xfrm>
          <a:prstGeom prst="rect">
            <a:avLst/>
          </a:prstGeom>
        </p:spPr>
        <p:txBody>
          <a:bodyPr lIns="91440" tIns="91440" rIns="91440" bIns="91440" anchor="t" anchorCtr="0">
            <a:noAutofit/>
          </a:bodyPr>
          <a:lstStyle>
            <a:lvl1pPr marL="0" indent="0" algn="ctr" defTabSz="93247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4" y="3426886"/>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09" y="3427943"/>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4"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39"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4"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4" y="2042892"/>
            <a:ext cx="1179188" cy="11805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8" y="2042892"/>
            <a:ext cx="1179188" cy="11805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8" y="2040874"/>
            <a:ext cx="1179188" cy="11805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2888101172"/>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0"/>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0"/>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0"/>
            <a:ext cx="2560320" cy="492443"/>
          </a:xfrm>
          <a:prstGeom prst="rect">
            <a:avLst/>
          </a:prstGeom>
        </p:spPr>
        <p:txBody>
          <a:bodyPr/>
          <a:lstStyle>
            <a:lvl1pPr marL="285750" marR="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a:spcBef>
                <a:spcPts val="0"/>
              </a:spcBef>
              <a:buFont typeface="Arial" panose="020B0604020202020204" pitchFamily="34" charset="0"/>
              <a:buChar char="•"/>
            </a:pPr>
            <a:r>
              <a:rPr lang="da-DK" sz="1600">
                <a:solidFill>
                  <a:schemeClr val="tx1"/>
                </a:solidFill>
                <a:latin typeface="+mn-lt"/>
              </a:rPr>
              <a:t>Lorem ipsum dolor sit</a:t>
            </a: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0" lvl="0" indent="-285750">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0"/>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0"/>
            <a:ext cx="2560320" cy="492443"/>
          </a:xfrm>
          <a:prstGeom prst="rect">
            <a:avLst/>
          </a:prstGeom>
        </p:spPr>
        <p:txBody>
          <a:bodyPr/>
          <a:lstStyle>
            <a:lvl1pPr marL="285750" marR="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a:spcBef>
                <a:spcPts val="0"/>
              </a:spcBef>
              <a:buFont typeface="Arial" panose="020B0604020202020204" pitchFamily="34" charset="0"/>
              <a:buChar char="•"/>
            </a:pPr>
            <a:r>
              <a:rPr lang="da-DK" sz="1600">
                <a:solidFill>
                  <a:schemeClr val="tx1"/>
                </a:solidFill>
                <a:latin typeface="+mn-lt"/>
              </a:rPr>
              <a:t>Lorem ipsum dolor sit</a:t>
            </a: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0" lvl="0" indent="-285750">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5"/>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5"/>
            <a:ext cx="2560320" cy="492443"/>
          </a:xfrm>
          <a:prstGeom prst="rect">
            <a:avLst/>
          </a:prstGeom>
        </p:spPr>
        <p:txBody>
          <a:bodyPr/>
          <a:lstStyle>
            <a:lvl1pPr marL="285750" marR="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a:spcBef>
                <a:spcPts val="0"/>
              </a:spcBef>
              <a:buFont typeface="Arial" panose="020B0604020202020204" pitchFamily="34" charset="0"/>
              <a:buChar char="•"/>
            </a:pPr>
            <a:r>
              <a:rPr lang="da-DK" sz="1600">
                <a:solidFill>
                  <a:schemeClr val="tx1"/>
                </a:solidFill>
                <a:latin typeface="+mn-lt"/>
              </a:rPr>
              <a:t>Lorem ipsum dolor sit</a:t>
            </a: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0" lvl="0" indent="-285750">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5"/>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5"/>
            <a:ext cx="2560320" cy="492443"/>
          </a:xfrm>
          <a:prstGeom prst="rect">
            <a:avLst/>
          </a:prstGeom>
        </p:spPr>
        <p:txBody>
          <a:bodyPr/>
          <a:lstStyle>
            <a:lvl1pPr marL="285750" marR="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0" lvl="0" indent="-285750">
              <a:spcBef>
                <a:spcPts val="0"/>
              </a:spcBef>
              <a:buFont typeface="Arial" panose="020B0604020202020204" pitchFamily="34" charset="0"/>
              <a:buChar char="•"/>
            </a:pPr>
            <a:r>
              <a:rPr lang="da-DK" sz="1600">
                <a:solidFill>
                  <a:schemeClr val="tx1"/>
                </a:solidFill>
                <a:latin typeface="+mn-lt"/>
              </a:rPr>
              <a:t>Lorem ipsum dolor sit</a:t>
            </a: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0" lvl="0" indent="-285750">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5"/>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5" y="351846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7"/>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5" y="5004747"/>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1" y="2622690"/>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0" y="4133508"/>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1" y="4133508"/>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107883000"/>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8"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373987"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1"/>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900" marR="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1"/>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900" marR="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1"/>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900" marR="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0" marR="0" lvl="0" indent="-342900" algn="l" defTabSz="932472"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8"/>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7"/>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15285455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2"/>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2"/>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2"/>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2"/>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57646560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0" y="2868613"/>
            <a:ext cx="1463675" cy="99218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8"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2"/>
            <a:ext cx="9914572" cy="687832"/>
          </a:xfrm>
          <a:prstGeom prst="rect">
            <a:avLst/>
          </a:prstGeom>
        </p:spPr>
        <p:txBody>
          <a:bodyPr anchor="ctr"/>
          <a:lstStyle>
            <a:lvl1pPr marL="0" marR="0" indent="0" algn="l" defTabSz="932472"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4" y="4112399"/>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7"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1"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6" y="2871091"/>
            <a:ext cx="1463675" cy="99218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2" y="2868612"/>
            <a:ext cx="1463675" cy="99218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2" y="2863361"/>
            <a:ext cx="1463675" cy="99218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0" y="2871090"/>
            <a:ext cx="1463675" cy="99218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6712153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6" y="3465576"/>
            <a:ext cx="269748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2" y="3465576"/>
            <a:ext cx="269748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4" y="3465576"/>
            <a:ext cx="269748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0"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2"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6" y="3465576"/>
            <a:ext cx="269748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4"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8"/>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020824"/>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48125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1DCC5F0C-C8E1-4101-A741-D7EEA0F05C9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0" y="645348"/>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8"/>
            <a:ext cx="2733382"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2" y="1968689"/>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2" y="3084250"/>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79" y="4192772"/>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79" y="3164268"/>
            <a:ext cx="3400507" cy="892552"/>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6"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6" y="1141393"/>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8"/>
            <a:ext cx="2733382"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0"/>
            <a:ext cx="2733382"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6" y="1627632"/>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4" tIns="640080" rIns="146304"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6" y="3123866"/>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2"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2784099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0" y="1638867"/>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42900" indent="-342900" algn="l" defTabSz="932472"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3"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0"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3" y="2720975"/>
            <a:ext cx="4735512" cy="33750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8883834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7"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3"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6" y="2526060"/>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6" y="3743378"/>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6"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1" y="1308099"/>
            <a:ext cx="3542579" cy="4617066"/>
          </a:xfrm>
          <a:prstGeom prst="rect">
            <a:avLst/>
          </a:prstGeo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0" y="1698469"/>
            <a:ext cx="5295899" cy="574100"/>
          </a:xfrm>
          <a:prstGeom prst="rect">
            <a:avLst/>
          </a:prstGeom>
        </p:spPr>
        <p:txBody>
          <a:bodyPr lIns="182880" tIns="0" rIns="182880" bIns="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19" y="2916001"/>
            <a:ext cx="5295899" cy="574100"/>
          </a:xfrm>
          <a:prstGeom prst="rect">
            <a:avLst/>
          </a:prstGeom>
        </p:spPr>
        <p:txBody>
          <a:bodyPr lIns="182880" tIns="0" rIns="182880" bIns="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8" y="4124979"/>
            <a:ext cx="5295899" cy="574100"/>
          </a:xfrm>
          <a:prstGeom prst="rect">
            <a:avLst/>
          </a:prstGeom>
        </p:spPr>
        <p:txBody>
          <a:bodyPr lIns="182880" tIns="0" rIns="182880" bIns="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7" y="5356270"/>
            <a:ext cx="5295899" cy="574100"/>
          </a:xfrm>
          <a:prstGeom prst="rect">
            <a:avLst/>
          </a:prstGeom>
        </p:spPr>
        <p:txBody>
          <a:bodyPr lIns="182880" tIns="0" rIns="18288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1" y="1390650"/>
            <a:ext cx="771525" cy="78854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1" y="2613701"/>
            <a:ext cx="771525" cy="78854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1" y="3827537"/>
            <a:ext cx="771525" cy="78854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1" y="5048750"/>
            <a:ext cx="771525" cy="78854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269592117"/>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6"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6" y="2741658"/>
            <a:ext cx="2660904" cy="886214"/>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750" indent="-285750"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3"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1"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7" y="2764369"/>
            <a:ext cx="1669715" cy="860505"/>
          </a:xfrm>
          <a:prstGeom prst="rect">
            <a:avLst/>
          </a:prstGeom>
        </p:spPr>
        <p:txBody>
          <a:bodyPr lIns="91440" tIns="91440" rIns="91440" bIns="91440" anchor="ctr" anchorCtr="0">
            <a:noAutofit/>
          </a:bodyPr>
          <a:lstStyle>
            <a:lvl1pPr marL="285750" indent="-285750"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69" y="2741658"/>
            <a:ext cx="1656232" cy="886214"/>
          </a:xfrm>
          <a:prstGeom prst="rect">
            <a:avLst/>
          </a:prstGeom>
        </p:spPr>
        <p:txBody>
          <a:bodyPr lIns="91440" tIns="91440" rIns="91440" bIns="91440" anchor="ctr" anchorCtr="0">
            <a:noAutofit/>
          </a:bodyPr>
          <a:lstStyle>
            <a:lvl1pPr marL="285750" indent="-285750"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1" y="1730947"/>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7"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2"/>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2" y="2898775"/>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0" y="2898324"/>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8" y="2745516"/>
            <a:ext cx="2668488" cy="886214"/>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1" y="2738661"/>
            <a:ext cx="1711247" cy="886214"/>
          </a:xfrm>
          <a:prstGeom prst="rect">
            <a:avLst/>
          </a:prstGeom>
        </p:spPr>
        <p:txBody>
          <a:bodyPr lIns="91440" tIns="91440" rIns="91440" bIns="91440" anchor="ctr" anchorCtr="0">
            <a:noAutofit/>
          </a:bodyPr>
          <a:lstStyle>
            <a:lvl1pPr marL="285750" indent="-285750"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1" y="2905142"/>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002709110"/>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7"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0" y="2357512"/>
            <a:ext cx="3261965" cy="3357477"/>
          </a:xfrm>
          <a:prstGeom prst="rect">
            <a:avLst/>
          </a:prstGeom>
        </p:spPr>
        <p:txBody>
          <a:bodyPr lIns="183600" tIns="72000" rIns="183600" bIns="147600" anchor="t" anchorCtr="0">
            <a:noAutofit/>
          </a:bodyPr>
          <a:lstStyle>
            <a:lvl1pPr marL="342900" indent="-342900" algn="l" defTabSz="93247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4" y="2357512"/>
            <a:ext cx="3261207" cy="3357477"/>
          </a:xfrm>
          <a:prstGeom prst="rect">
            <a:avLst/>
          </a:prstGeom>
        </p:spPr>
        <p:txBody>
          <a:bodyPr lIns="183600" tIns="72000" rIns="183600" bIns="147600" anchor="t" anchorCtr="0">
            <a:noAutofit/>
          </a:bodyPr>
          <a:lstStyle>
            <a:lvl1pPr marL="342900" indent="-342900" algn="l" defTabSz="93247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2" y="2357512"/>
            <a:ext cx="3258311" cy="3357477"/>
          </a:xfrm>
          <a:prstGeom prst="rect">
            <a:avLst/>
          </a:prstGeom>
        </p:spPr>
        <p:txBody>
          <a:bodyPr lIns="183600" tIns="72000" rIns="183600" bIns="147600" anchor="t" anchorCtr="0">
            <a:noAutofit/>
          </a:bodyPr>
          <a:lstStyle>
            <a:lvl1pPr marL="342900" indent="-342900" algn="l" defTabSz="93247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5"/>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7"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5"/>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8"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5"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3" y="1515457"/>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525735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5" y="2349616"/>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0"/>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8" y="1227592"/>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49" y="2357513"/>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49" y="3765952"/>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49" y="5138828"/>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1" y="2357513"/>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1" y="3765952"/>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1" y="5138828"/>
            <a:ext cx="269485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5" y="2357513"/>
            <a:ext cx="268797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5" y="3765952"/>
            <a:ext cx="268797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5" y="5138828"/>
            <a:ext cx="2687971"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4" y="136323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3" y="136323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1" y="136323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89" y="1333333"/>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3"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2"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3"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3"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1751597221"/>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1" y="1863856"/>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0"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59"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8" y="292100"/>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97"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3"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86"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4"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8" y="1293970"/>
            <a:ext cx="1118768" cy="276999"/>
          </a:xfrm>
          <a:prstGeom prst="rect">
            <a:avLst/>
          </a:prstGeom>
          <a:noFill/>
        </p:spPr>
        <p:txBody>
          <a:bodyPr wrap="none"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3" y="1906277"/>
            <a:ext cx="704780" cy="196681"/>
          </a:xfrm>
          <a:prstGeom prst="rect">
            <a:avLst/>
          </a:prstGeom>
          <a:noFill/>
          <a:ln w="25400" cap="flat" cmpd="sng" algn="ctr">
            <a:noFill/>
            <a:prstDash val="solid"/>
          </a:ln>
          <a:effectLst/>
        </p:spPr>
        <p:txBody>
          <a:bodyPr wrap="square" lIns="95227" rtlCol="0" anchor="ct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4" y="2225850"/>
            <a:ext cx="918841" cy="246221"/>
          </a:xfrm>
          <a:prstGeom prst="rect">
            <a:avLst/>
          </a:prstGeom>
          <a:noFill/>
        </p:spPr>
        <p:txBody>
          <a:bodyPr wrap="none">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27" rtlCol="0" anchor="ct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31904" cy="246221"/>
          </a:xfrm>
          <a:prstGeom prst="rect">
            <a:avLst/>
          </a:prstGeom>
          <a:noFill/>
        </p:spPr>
        <p:txBody>
          <a:bodyPr wrap="none">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09"/>
            <a:ext cx="678742" cy="246221"/>
          </a:xfrm>
          <a:prstGeom prst="rect">
            <a:avLst/>
          </a:prstGeom>
          <a:noFill/>
        </p:spPr>
        <p:txBody>
          <a:bodyPr wrap="square">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2" y="2201767"/>
            <a:ext cx="930063" cy="246221"/>
          </a:xfrm>
          <a:prstGeom prst="rect">
            <a:avLst/>
          </a:prstGeom>
          <a:noFill/>
        </p:spPr>
        <p:txBody>
          <a:bodyPr wrap="none">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8" y="2026929"/>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8" y="3290010"/>
            <a:ext cx="1481046" cy="276999"/>
          </a:xfrm>
          <a:prstGeom prst="rect">
            <a:avLst/>
          </a:prstGeom>
          <a:noFill/>
        </p:spPr>
        <p:txBody>
          <a:bodyPr wrap="none"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8" y="5026183"/>
            <a:ext cx="952505" cy="276999"/>
          </a:xfrm>
          <a:prstGeom prst="rect">
            <a:avLst/>
          </a:prstGeom>
          <a:noFill/>
        </p:spPr>
        <p:txBody>
          <a:bodyPr wrap="none"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2" y="1293970"/>
            <a:ext cx="1023037" cy="276999"/>
          </a:xfrm>
          <a:prstGeom prst="rect">
            <a:avLst/>
          </a:prstGeom>
          <a:noFill/>
        </p:spPr>
        <p:txBody>
          <a:bodyPr wrap="none"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8"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2" y="3290010"/>
            <a:ext cx="1243161" cy="276999"/>
          </a:xfrm>
          <a:prstGeom prst="rect">
            <a:avLst/>
          </a:prstGeom>
          <a:noFill/>
        </p:spPr>
        <p:txBody>
          <a:bodyPr wrap="none"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2"/>
            <a:ext cx="709756" cy="246221"/>
          </a:xfrm>
          <a:prstGeom prst="rect">
            <a:avLst/>
          </a:prstGeom>
          <a:noFill/>
        </p:spPr>
        <p:txBody>
          <a:bodyPr wrap="square" rtlCol="0">
            <a:spAutoFit/>
          </a:bodyPr>
          <a:lstStyle/>
          <a:p>
            <a:pPr marL="0" lvl="0" indent="0" algn="l" defTabSz="1066669"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4"/>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8" y="3637293"/>
            <a:ext cx="4001282" cy="1098216"/>
          </a:xfrm>
          <a:prstGeom prst="rect">
            <a:avLst/>
          </a:prstGeom>
        </p:spPr>
        <p:txBody>
          <a:bodyPr lIns="91440">
            <a:noAutofit/>
          </a:bodyPr>
          <a:lstStyle>
            <a:lvl1pPr marL="0" marR="0" indent="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43" indent="-178543" algn="l" defTabSz="1218851"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43" indent="-178543" algn="l" defTabSz="1218851"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43" indent="-178543" algn="l" defTabSz="1218851"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43" indent="-178543" algn="l" defTabSz="1218851"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97" marR="0" lvl="0" indent="-224097" algn="l" defTabSz="914367"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97" marR="0" lvl="0" indent="-224097" algn="l" defTabSz="914367"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1"/>
            <a:ext cx="2034706" cy="303503"/>
          </a:xfrm>
          <a:prstGeom prst="rect">
            <a:avLst/>
          </a:prstGeom>
          <a:ln>
            <a:noFill/>
          </a:ln>
        </p:spPr>
        <p:txBody>
          <a:bodyPr lIns="91440" tIns="91440" rIns="91440" bIns="91440" anchor="ctr">
            <a:noAutofit/>
          </a:bodyPr>
          <a:lstStyle>
            <a:lvl1pPr marL="0" indent="0">
              <a:lnSpc>
                <a:spcPct val="150000"/>
              </a:lnSpc>
              <a:spcAft>
                <a:spcPts val="1176"/>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2"/>
            <a:ext cx="2489767" cy="246221"/>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5"/>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0"/>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4"/>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1"/>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0"/>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8"/>
            <a:ext cx="2034706" cy="303503"/>
          </a:xfrm>
          <a:prstGeom prst="rect">
            <a:avLst/>
          </a:prstGeom>
          <a:ln>
            <a:noFill/>
          </a:ln>
        </p:spPr>
        <p:txBody>
          <a:bodyPr lIns="91440" tIns="91440" rIns="91440" bIns="91440" anchor="ctr">
            <a:noAutofit/>
          </a:bodyPr>
          <a:lstStyle>
            <a:lvl1pPr marL="224097" marR="0" indent="-224097"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4" y="2263966"/>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5"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2" y="3797861"/>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6"/>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0"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0"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0" y="2095270"/>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1"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1" y="2734784"/>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0" y="5612953"/>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0" y="5609147"/>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0" y="5621913"/>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7"/>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0" y="5621913"/>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0"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0"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0"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0"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7"/>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2" y="5605991"/>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1"/>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2"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2" y="6104224"/>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0"/>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4"/>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2" y="6116990"/>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362480945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5" y="2578142"/>
            <a:ext cx="4102389" cy="203133"/>
          </a:xfrm>
          <a:prstGeom prst="rect">
            <a:avLst/>
          </a:prstGeom>
        </p:spPr>
        <p:txBody>
          <a:bodyPr anchor="ctr"/>
          <a:lstStyle>
            <a:lvl1pPr marL="0" marR="0" indent="0" algn="l" defTabSz="914367"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8" y="292100"/>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4"/>
            <a:ext cx="2367305" cy="2683192"/>
          </a:xfrm>
          <a:prstGeom prst="rect">
            <a:avLst/>
          </a:prstGeom>
        </p:spPr>
        <p:txBody>
          <a:bodyPr lIns="91440" tIns="0" rIns="0" bIns="0">
            <a:noAutofit/>
          </a:bodyPr>
          <a:lstStyle>
            <a:lvl1pPr marL="0" indent="0" algn="l" defTabSz="914367"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367"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367"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367"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367"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0" y="1520229"/>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1"/>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1" y="2578141"/>
            <a:ext cx="3747697" cy="203134"/>
          </a:xfrm>
          <a:prstGeom prst="rect">
            <a:avLst/>
          </a:prstGeom>
        </p:spPr>
        <p:txBody>
          <a:bodyPr anchor="ctr"/>
          <a:lstStyle>
            <a:lvl1pPr marL="227209" marR="0" indent="-227209" algn="l" defTabSz="914367"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7"/>
            <a:ext cx="6671628" cy="301752"/>
          </a:xfrm>
          <a:prstGeom prst="rect">
            <a:avLst/>
          </a:prstGeom>
        </p:spPr>
        <p:txBody>
          <a:bodyPr anchor="ctr">
            <a:noAutofit/>
          </a:bodyPr>
          <a:lstStyle>
            <a:lvl1pPr marL="0" marR="0" indent="0" algn="l" defTabSz="914367"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0"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3"/>
            <a:ext cx="6077268" cy="301752"/>
          </a:xfrm>
          <a:prstGeom prst="rect">
            <a:avLst/>
          </a:prstGeom>
        </p:spPr>
        <p:txBody>
          <a:bodyPr anchor="ctr">
            <a:noAutofit/>
          </a:bodyPr>
          <a:lstStyle>
            <a:lvl1pPr marL="0" marR="0" indent="0" algn="l" defTabSz="914367"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59"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21963935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1336"/>
            <a:ext cx="11000724" cy="151365"/>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1" y="4411336"/>
            <a:ext cx="4715325" cy="151365"/>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3" y="4429727"/>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79" y="4429727"/>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4" y="4429727"/>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3" y="4429727"/>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79"/>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79"/>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79"/>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79"/>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7"/>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5" y="1542383"/>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19" y="1546801"/>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59" y="2091727"/>
            <a:ext cx="2157413" cy="642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2" y="2091726"/>
            <a:ext cx="2157413" cy="642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8" y="2091727"/>
            <a:ext cx="2157413" cy="642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1" y="2091727"/>
            <a:ext cx="2157413" cy="642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59"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1"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4"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19"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4201859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6"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6" y="1344914"/>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4"/>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1" y="1344914"/>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2" y="1344914"/>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7" y="1344914"/>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5" y="2951163"/>
            <a:ext cx="1835150" cy="2320925"/>
          </a:xfrm>
          <a:prstGeom prst="rect">
            <a:avLst/>
          </a:prstGeom>
          <a:solidFill>
            <a:srgbClr val="E6E6E6"/>
          </a:solidFill>
        </p:spPr>
        <p:txBody>
          <a:bodyPr/>
          <a:lstStyle>
            <a:lvl1pPr marL="285750" indent="-28575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1" y="2951161"/>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7"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4" y="5505450"/>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718828612"/>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07CCD7A-7263-6942-AD99-1E216F83B945}"/>
              </a:ext>
            </a:extLst>
          </p:cNvPr>
          <p:cNvSpPr txBox="1"/>
          <p:nvPr userDrawn="1"/>
        </p:nvSpPr>
        <p:spPr>
          <a:xfrm>
            <a:off x="586805" y="6038206"/>
            <a:ext cx="11028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4" y="5523762"/>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5" y="2522688"/>
            <a:ext cx="1954837" cy="448213"/>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813075" y="2521378"/>
            <a:ext cx="2011680" cy="448213"/>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93814" y="2522688"/>
            <a:ext cx="2011680" cy="448213"/>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76922" y="2522688"/>
            <a:ext cx="2011680" cy="448213"/>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349296"/>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0" name="Pentagon 87">
            <a:extLst>
              <a:ext uri="{FF2B5EF4-FFF2-40B4-BE49-F238E27FC236}">
                <a16:creationId xmlns:a16="http://schemas.microsoft.com/office/drawing/2014/main" id="{6F641115-C820-7D49-8380-835845DAFE1F}"/>
              </a:ext>
            </a:extLst>
          </p:cNvPr>
          <p:cNvSpPr/>
          <p:nvPr userDrawn="1"/>
        </p:nvSpPr>
        <p:spPr bwMode="auto">
          <a:xfrm>
            <a:off x="590869" y="5704966"/>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531815"/>
            <a:ext cx="2011680" cy="448213"/>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1"/>
            <a:ext cx="11018520" cy="800219"/>
          </a:xfrm>
          <a:prstGeom prst="rect">
            <a:avLst/>
          </a:prstGeom>
        </p:spPr>
        <p:txBody>
          <a:bodyPr/>
          <a:lstStyle>
            <a:lvl1pPr marL="0" indent="0">
              <a:buNone/>
              <a:defRPr>
                <a:solidFill>
                  <a:srgbClr val="1A1A1A"/>
                </a:solidFill>
              </a:defRPr>
            </a:lvl1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7375" y="2532063"/>
            <a:ext cx="1954213" cy="438150"/>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13016" y="2532063"/>
            <a:ext cx="2017512" cy="438150"/>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97556" y="2521378"/>
            <a:ext cx="2016080" cy="438150"/>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85064" y="2526409"/>
            <a:ext cx="2017376" cy="438150"/>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four</a:t>
            </a:r>
          </a:p>
        </p:txBody>
      </p:sp>
      <p:sp>
        <p:nvSpPr>
          <p:cNvPr id="40" name="Text Placeholder 2">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606850" y="2554871"/>
            <a:ext cx="1954213" cy="438150"/>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five</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7376" y="2992438"/>
            <a:ext cx="1940434" cy="2224087"/>
          </a:xfrm>
          <a:prstGeom prst="rect">
            <a:avLst/>
          </a:prstGeom>
        </p:spPr>
        <p:txBody>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813016" y="3001619"/>
            <a:ext cx="2011739" cy="2224087"/>
          </a:xfrm>
          <a:prstGeom prst="rect">
            <a:avLst/>
          </a:prstGeom>
        </p:spPr>
        <p:txBody>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101897" y="2989095"/>
            <a:ext cx="2003597" cy="2224087"/>
          </a:xfrm>
          <a:prstGeom prst="rect">
            <a:avLst/>
          </a:prstGeom>
        </p:spPr>
        <p:txBody>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90701" y="2992437"/>
            <a:ext cx="1997901" cy="2224087"/>
          </a:xfrm>
          <a:prstGeom prst="rect">
            <a:avLst/>
          </a:prstGeom>
        </p:spPr>
        <p:txBody>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615189" y="3009041"/>
            <a:ext cx="1989503" cy="2224087"/>
          </a:xfrm>
          <a:prstGeom prst="rect">
            <a:avLst/>
          </a:prstGeom>
        </p:spPr>
        <p:txBody>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349503"/>
            <a:ext cx="1434280" cy="319403"/>
          </a:xfrm>
          <a:prstGeom prst="rect">
            <a:avLst/>
          </a:prstGeom>
          <a:solidFill>
            <a:srgbClr val="002089"/>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4" name="Text Placeholder 3">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717184"/>
            <a:ext cx="11005556" cy="308558"/>
          </a:xfrm>
          <a:prstGeom prst="rect">
            <a:avLst/>
          </a:prstGeom>
        </p:spPr>
        <p:txBody>
          <a:bodyPr/>
          <a:lstStyle>
            <a:lvl1pPr marL="0" indent="0" algn="ctr">
              <a:buNone/>
              <a:defRPr sz="1600">
                <a:solidFill>
                  <a:schemeClr val="bg1"/>
                </a:solidFill>
              </a:defRPr>
            </a:lvl1pPr>
          </a:lstStyle>
          <a:p>
            <a:pPr lvl="0"/>
            <a:r>
              <a:rPr lang="en-US"/>
              <a:t>Total 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347993"/>
            <a:ext cx="1434280" cy="319403"/>
          </a:xfrm>
          <a:prstGeom prst="rect">
            <a:avLst/>
          </a:prstGeom>
          <a:solidFill>
            <a:srgbClr val="002089"/>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347992"/>
            <a:ext cx="1434280" cy="319403"/>
          </a:xfrm>
          <a:prstGeom prst="rect">
            <a:avLst/>
          </a:prstGeom>
          <a:solidFill>
            <a:srgbClr val="002089"/>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347991"/>
            <a:ext cx="1434280" cy="319403"/>
          </a:xfrm>
          <a:prstGeom prst="rect">
            <a:avLst/>
          </a:prstGeom>
          <a:solidFill>
            <a:srgbClr val="002089"/>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347990"/>
            <a:ext cx="1434280" cy="319403"/>
          </a:xfrm>
          <a:prstGeom prst="rect">
            <a:avLst/>
          </a:prstGeom>
          <a:solidFill>
            <a:srgbClr val="002089"/>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Tree>
    <p:extLst>
      <p:ext uri="{BB962C8B-B14F-4D97-AF65-F5344CB8AC3E}">
        <p14:creationId xmlns:p14="http://schemas.microsoft.com/office/powerpoint/2010/main" val="411868754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6"/>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7" y="1563688"/>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7" y="1557720"/>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2" y="1563686"/>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2" y="1732841"/>
            <a:ext cx="750197" cy="7239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5" y="1732841"/>
            <a:ext cx="750197" cy="7239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7" y="1732841"/>
            <a:ext cx="750197" cy="7239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49"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8"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2"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89" y="2647072"/>
            <a:ext cx="3662172" cy="2729142"/>
          </a:xfrm>
          <a:prstGeom prst="rect">
            <a:avLst/>
          </a:prstGeom>
        </p:spPr>
        <p:txBody>
          <a:bodyPr/>
          <a:lstStyle>
            <a:lvl1pPr marL="285750" indent="-285750">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7" y="2647072"/>
            <a:ext cx="3664912" cy="2729142"/>
          </a:xfrm>
          <a:prstGeom prst="rect">
            <a:avLst/>
          </a:prstGeom>
        </p:spPr>
        <p:txBody>
          <a:bodyPr/>
          <a:lstStyle>
            <a:lvl1pPr marL="285750" indent="-285750">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750" indent="-285750">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8649675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5" y="0"/>
            <a:ext cx="6924675"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3"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3432992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0" y="1351361"/>
            <a:ext cx="1177925" cy="115055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0" y="5008382"/>
            <a:ext cx="1177925" cy="115055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0" y="3183289"/>
            <a:ext cx="1177925" cy="115055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6" y="1351361"/>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5" y="3183288"/>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6" y="5008381"/>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24820367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1"/>
            <a:ext cx="3269362" cy="3200876"/>
          </a:xfrm>
          <a:prstGeom prst="rect">
            <a:avLst/>
          </a:prstGeom>
          <a:noFill/>
        </p:spPr>
        <p:txBody>
          <a:bodyPr wrap="square" lIns="0" tIns="0" rIns="0" bIns="0" rtlCol="0">
            <a:spAutoFit/>
          </a:bodyPr>
          <a:lstStyle/>
          <a:p>
            <a:pPr algn="l"/>
            <a:r>
              <a:rPr lang="en-US" sz="4800">
                <a:solidFill>
                  <a:srgbClr val="1A1A1A"/>
                </a:solidFill>
                <a:latin typeface="Segoe UI Semilight" panose="020B0402040204020203" pitchFamily="34" charset="0"/>
                <a:cs typeface="Segoe UI Semilight" panose="020B0402040204020203" pitchFamily="34" charset="0"/>
              </a:rPr>
              <a:t>Imagine.</a:t>
            </a:r>
          </a:p>
          <a:p>
            <a:pPr algn="l"/>
            <a:r>
              <a:rPr lang="en-US" sz="4800">
                <a:solidFill>
                  <a:srgbClr val="1A1A1A"/>
                </a:solidFill>
                <a:latin typeface="Segoe UI Semilight" panose="020B0402040204020203" pitchFamily="34" charset="0"/>
                <a:cs typeface="Segoe UI Semilight" panose="020B0402040204020203" pitchFamily="34" charset="0"/>
              </a:rPr>
              <a:t>Realize.</a:t>
            </a:r>
          </a:p>
          <a:p>
            <a:pPr algn="l"/>
            <a:r>
              <a:rPr lang="en-US" sz="4800">
                <a:solidFill>
                  <a:srgbClr val="1A1A1A"/>
                </a:solidFill>
                <a:latin typeface="Segoe UI Semilight" panose="020B0402040204020203" pitchFamily="34" charset="0"/>
                <a:cs typeface="Segoe UI Semilight" panose="020B0402040204020203" pitchFamily="34" charset="0"/>
              </a:rPr>
              <a:t>Experience </a:t>
            </a:r>
          </a:p>
          <a:p>
            <a:pPr algn="l"/>
            <a:endParaRPr lang="en-US" sz="4800">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3" y="5740385"/>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9709" y="5698206"/>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0" y="585788"/>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0"/>
            <a:ext cx="4162425" cy="603250"/>
          </a:xfrm>
          <a:prstGeom prst="rect">
            <a:avLst/>
          </a:prstGeom>
        </p:spPr>
        <p:txBody>
          <a:bodyPr/>
          <a:lstStyle>
            <a:lvl1pPr marL="0" indent="0" algn="l">
              <a:buNone/>
              <a:defRPr sz="1200">
                <a:latin typeface="+mn-lt"/>
              </a:defRPr>
            </a:lvl1pPr>
            <a:lvl2pPr marL="228600" indent="0">
              <a:buNone/>
              <a:defRPr sz="1200"/>
            </a:lvl2pPr>
            <a:lvl3pPr marL="457200" indent="0">
              <a:buNone/>
              <a:defRPr sz="1200"/>
            </a:lvl3pPr>
            <a:lvl4pPr marL="661988" indent="0">
              <a:buNone/>
              <a:defRPr sz="1200"/>
            </a:lvl4pPr>
            <a:lvl5pPr marL="855663"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64028264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0" y="3569345"/>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0"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5" y="3558053"/>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0" y="5051685"/>
            <a:ext cx="3263900" cy="1512628"/>
          </a:xfrm>
          <a:prstGeom prst="rect">
            <a:avLst/>
          </a:prstGeom>
        </p:spPr>
        <p:txBody>
          <a:bodyPr/>
          <a:lstStyle>
            <a:lvl1pPr marL="285750" indent="-285750" algn="l">
              <a:buFont typeface="Arial" panose="020B0604020202020204" pitchFamily="34" charset="0"/>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5"/>
            <a:ext cx="3217670" cy="1512628"/>
          </a:xfrm>
          <a:prstGeom prst="rect">
            <a:avLst/>
          </a:prstGeom>
        </p:spPr>
        <p:txBody>
          <a:bodyPr/>
          <a:lstStyle>
            <a:lvl1pPr marL="285750" indent="-285750" algn="l">
              <a:buFont typeface="Arial" panose="020B0604020202020204" pitchFamily="34" charset="0"/>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4" y="5051685"/>
            <a:ext cx="3153293" cy="1512628"/>
          </a:xfrm>
          <a:prstGeom prst="rect">
            <a:avLst/>
          </a:prstGeom>
        </p:spPr>
        <p:txBody>
          <a:bodyPr/>
          <a:lstStyle>
            <a:lvl1pPr marL="285750" indent="-285750" algn="l">
              <a:buFont typeface="Arial" panose="020B0604020202020204" pitchFamily="34" charset="0"/>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0" y="3648075"/>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5" y="3653790"/>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5" y="3621672"/>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0" y="4555182"/>
            <a:ext cx="1803400" cy="354012"/>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4" y="4553044"/>
            <a:ext cx="1803400" cy="354012"/>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275257519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grpSp>
        <p:nvGrpSpPr>
          <p:cNvPr id="4" name="Group 3" descr="First item box">
            <a:extLst>
              <a:ext uri="{FF2B5EF4-FFF2-40B4-BE49-F238E27FC236}">
                <a16:creationId xmlns:a16="http://schemas.microsoft.com/office/drawing/2014/main" id="{8E4ABFC6-7DBA-ED46-A4DF-80085ED63179}"/>
              </a:ext>
            </a:extLst>
          </p:cNvPr>
          <p:cNvGrpSpPr/>
          <p:nvPr userDrawn="1"/>
        </p:nvGrpSpPr>
        <p:grpSpPr>
          <a:xfrm>
            <a:off x="683339" y="1833940"/>
            <a:ext cx="1991173" cy="3725185"/>
            <a:chOff x="285798" y="1802048"/>
            <a:chExt cx="2646949" cy="4392389"/>
          </a:xfrm>
        </p:grpSpPr>
        <p:sp>
          <p:nvSpPr>
            <p:cNvPr id="5" name="Rectangle 4">
              <a:extLst>
                <a:ext uri="{FF2B5EF4-FFF2-40B4-BE49-F238E27FC236}">
                  <a16:creationId xmlns:a16="http://schemas.microsoft.com/office/drawing/2014/main" id="{FDC90F2A-19F4-5D43-A95C-7E9B1B6B4280}"/>
                </a:ext>
              </a:extLst>
            </p:cNvPr>
            <p:cNvSpPr/>
            <p:nvPr/>
          </p:nvSpPr>
          <p:spPr bwMode="auto">
            <a:xfrm>
              <a:off x="287566" y="1802048"/>
              <a:ext cx="2645181" cy="435905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285798" y="6144145"/>
              <a:ext cx="2623251" cy="5029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39" y="1398794"/>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0" y="2975274"/>
            <a:ext cx="605316" cy="0"/>
          </a:xfrm>
          <a:prstGeom prst="line">
            <a:avLst/>
          </a:prstGeom>
          <a:noFill/>
          <a:ln w="9525" cap="flat" cmpd="sng" algn="ctr">
            <a:solidFill>
              <a:srgbClr val="0078D4"/>
            </a:solidFill>
            <a:prstDash val="solid"/>
          </a:ln>
          <a:effectLst/>
        </p:spPr>
      </p:cxnSp>
      <p:grpSp>
        <p:nvGrpSpPr>
          <p:cNvPr id="10" name="Group 9" descr="Fourth item text box">
            <a:extLst>
              <a:ext uri="{FF2B5EF4-FFF2-40B4-BE49-F238E27FC236}">
                <a16:creationId xmlns:a16="http://schemas.microsoft.com/office/drawing/2014/main" id="{CCC172AC-0DC2-2F45-9A0D-CA771195297C}"/>
              </a:ext>
            </a:extLst>
          </p:cNvPr>
          <p:cNvGrpSpPr/>
          <p:nvPr userDrawn="1"/>
        </p:nvGrpSpPr>
        <p:grpSpPr>
          <a:xfrm>
            <a:off x="7292849" y="1829264"/>
            <a:ext cx="1989843" cy="3729860"/>
            <a:chOff x="262100" y="1796535"/>
            <a:chExt cx="2645181" cy="4397899"/>
          </a:xfrm>
        </p:grpSpPr>
        <p:sp>
          <p:nvSpPr>
            <p:cNvPr id="11" name="Rectangle 10">
              <a:extLst>
                <a:ext uri="{FF2B5EF4-FFF2-40B4-BE49-F238E27FC236}">
                  <a16:creationId xmlns:a16="http://schemas.microsoft.com/office/drawing/2014/main" id="{C05C4866-E6D0-5A4E-897B-9D54EA6C041A}"/>
                </a:ext>
              </a:extLst>
            </p:cNvPr>
            <p:cNvSpPr/>
            <p:nvPr/>
          </p:nvSpPr>
          <p:spPr bwMode="auto">
            <a:xfrm>
              <a:off x="262100" y="1796535"/>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285798" y="6138630"/>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19"/>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6" y="2975274"/>
            <a:ext cx="605316" cy="0"/>
          </a:xfrm>
          <a:prstGeom prst="line">
            <a:avLst/>
          </a:prstGeom>
          <a:noFill/>
          <a:ln w="9525" cap="flat" cmpd="sng" algn="ctr">
            <a:solidFill>
              <a:srgbClr val="0078D4"/>
            </a:solidFill>
            <a:prstDash val="solid"/>
          </a:ln>
          <a:effectLst/>
        </p:spPr>
      </p:cxnSp>
      <p:grpSp>
        <p:nvGrpSpPr>
          <p:cNvPr id="16" name="Group 15" descr="Third item box">
            <a:extLst>
              <a:ext uri="{FF2B5EF4-FFF2-40B4-BE49-F238E27FC236}">
                <a16:creationId xmlns:a16="http://schemas.microsoft.com/office/drawing/2014/main" id="{F5A77B55-59F8-F14C-96F3-E4BC3C3A6EFF}"/>
              </a:ext>
            </a:extLst>
          </p:cNvPr>
          <p:cNvGrpSpPr/>
          <p:nvPr userDrawn="1"/>
        </p:nvGrpSpPr>
        <p:grpSpPr>
          <a:xfrm>
            <a:off x="5124255" y="1833938"/>
            <a:ext cx="1956839" cy="3730013"/>
            <a:chOff x="287566" y="1845934"/>
            <a:chExt cx="2645180" cy="4327129"/>
          </a:xfrm>
        </p:grpSpPr>
        <p:sp>
          <p:nvSpPr>
            <p:cNvPr id="17" name="Rectangle 16">
              <a:extLst>
                <a:ext uri="{FF2B5EF4-FFF2-40B4-BE49-F238E27FC236}">
                  <a16:creationId xmlns:a16="http://schemas.microsoft.com/office/drawing/2014/main" id="{6B1ABCFA-CEC8-B84C-A065-5B7D79715D01}"/>
                </a:ext>
              </a:extLst>
            </p:cNvPr>
            <p:cNvSpPr/>
            <p:nvPr/>
          </p:nvSpPr>
          <p:spPr bwMode="auto">
            <a:xfrm>
              <a:off x="287566" y="1845934"/>
              <a:ext cx="2645180" cy="429563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p:nvSpPr>
          <p:spPr bwMode="auto">
            <a:xfrm>
              <a:off x="287566" y="6117780"/>
              <a:ext cx="2621484" cy="5528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4" y="1397616"/>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8" y="2975274"/>
            <a:ext cx="605316" cy="0"/>
          </a:xfrm>
          <a:prstGeom prst="line">
            <a:avLst/>
          </a:prstGeom>
          <a:noFill/>
          <a:ln w="9525" cap="flat" cmpd="sng" algn="ctr">
            <a:solidFill>
              <a:srgbClr val="0078D4"/>
            </a:solidFill>
            <a:prstDash val="solid"/>
          </a:ln>
          <a:effectLst/>
        </p:spPr>
      </p:cxnSp>
      <p:grpSp>
        <p:nvGrpSpPr>
          <p:cNvPr id="22" name="Group 21" descr="Second item box">
            <a:extLst>
              <a:ext uri="{FF2B5EF4-FFF2-40B4-BE49-F238E27FC236}">
                <a16:creationId xmlns:a16="http://schemas.microsoft.com/office/drawing/2014/main" id="{4DF646A6-96A8-744E-A1FB-E4DC09E919D3}"/>
              </a:ext>
            </a:extLst>
          </p:cNvPr>
          <p:cNvGrpSpPr/>
          <p:nvPr userDrawn="1"/>
        </p:nvGrpSpPr>
        <p:grpSpPr>
          <a:xfrm>
            <a:off x="2903797" y="1833938"/>
            <a:ext cx="1991173" cy="3725191"/>
            <a:chOff x="285798" y="1802047"/>
            <a:chExt cx="2646949" cy="4392398"/>
          </a:xfrm>
        </p:grpSpPr>
        <p:sp>
          <p:nvSpPr>
            <p:cNvPr id="23" name="Rectangle 22">
              <a:extLst>
                <a:ext uri="{FF2B5EF4-FFF2-40B4-BE49-F238E27FC236}">
                  <a16:creationId xmlns:a16="http://schemas.microsoft.com/office/drawing/2014/main" id="{36154671-B9FB-A34F-95A5-B298A7D8A6B2}"/>
                </a:ext>
              </a:extLst>
            </p:cNvPr>
            <p:cNvSpPr/>
            <p:nvPr/>
          </p:nvSpPr>
          <p:spPr bwMode="auto">
            <a:xfrm>
              <a:off x="287566" y="1802047"/>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p:nvSpPr>
          <p:spPr bwMode="auto">
            <a:xfrm>
              <a:off x="285798" y="6144151"/>
              <a:ext cx="2623251" cy="5029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4"/>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grpSp>
        <p:nvGrpSpPr>
          <p:cNvPr id="28" name="Group 27" descr="Fith item box">
            <a:extLst>
              <a:ext uri="{FF2B5EF4-FFF2-40B4-BE49-F238E27FC236}">
                <a16:creationId xmlns:a16="http://schemas.microsoft.com/office/drawing/2014/main" id="{67F7AA3F-7367-DA4E-BEF9-A24F1318871A}"/>
              </a:ext>
            </a:extLst>
          </p:cNvPr>
          <p:cNvGrpSpPr/>
          <p:nvPr userDrawn="1"/>
        </p:nvGrpSpPr>
        <p:grpSpPr>
          <a:xfrm>
            <a:off x="9531133" y="1833938"/>
            <a:ext cx="1991173" cy="3725190"/>
            <a:chOff x="285798" y="1802047"/>
            <a:chExt cx="2646949" cy="4392396"/>
          </a:xfrm>
        </p:grpSpPr>
        <p:sp>
          <p:nvSpPr>
            <p:cNvPr id="29" name="Rectangle 28">
              <a:extLst>
                <a:ext uri="{FF2B5EF4-FFF2-40B4-BE49-F238E27FC236}">
                  <a16:creationId xmlns:a16="http://schemas.microsoft.com/office/drawing/2014/main" id="{5F147FA7-20F0-8947-8758-9E45B162EC3F}"/>
                </a:ext>
              </a:extLst>
            </p:cNvPr>
            <p:cNvSpPr/>
            <p:nvPr/>
          </p:nvSpPr>
          <p:spPr bwMode="auto">
            <a:xfrm>
              <a:off x="287566" y="1802047"/>
              <a:ext cx="2645181" cy="4359051"/>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p:nvSpPr>
          <p:spPr bwMode="auto">
            <a:xfrm>
              <a:off x="285798" y="6138639"/>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4"/>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3"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p:ph type="pic" sz="quarter" idx="10" hasCustomPrompt="1"/>
          </p:nvPr>
        </p:nvSpPr>
        <p:spPr>
          <a:xfrm>
            <a:off x="1376513" y="2228828"/>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p:ph type="pic" sz="quarter" idx="11" hasCustomPrompt="1"/>
          </p:nvPr>
        </p:nvSpPr>
        <p:spPr>
          <a:xfrm>
            <a:off x="3576915" y="2228828"/>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p:ph type="pic" sz="quarter" idx="12" hasCustomPrompt="1"/>
          </p:nvPr>
        </p:nvSpPr>
        <p:spPr>
          <a:xfrm>
            <a:off x="5786577" y="2224804"/>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p:ph type="pic" sz="quarter" idx="13" hasCustomPrompt="1"/>
          </p:nvPr>
        </p:nvSpPr>
        <p:spPr>
          <a:xfrm>
            <a:off x="7986979" y="2224804"/>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p:ph type="pic" sz="quarter" idx="14" hasCustomPrompt="1"/>
          </p:nvPr>
        </p:nvSpPr>
        <p:spPr>
          <a:xfrm>
            <a:off x="10214722" y="2228826"/>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p:ph type="body" sz="quarter" idx="16" hasCustomPrompt="1"/>
          </p:nvPr>
        </p:nvSpPr>
        <p:spPr>
          <a:xfrm>
            <a:off x="936775" y="3117793"/>
            <a:ext cx="1484313" cy="2089150"/>
          </a:xfrm>
          <a:prstGeom prst="rect">
            <a:avLst/>
          </a:prstGeom>
        </p:spPr>
        <p:txBody>
          <a:bodyPr/>
          <a:lstStyle>
            <a:lvl1pPr marL="0" indent="0" algn="ctr">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p:ph type="body" sz="quarter" idx="17" hasCustomPrompt="1"/>
          </p:nvPr>
        </p:nvSpPr>
        <p:spPr>
          <a:xfrm>
            <a:off x="2903783" y="1416383"/>
            <a:ext cx="1974850" cy="389286"/>
          </a:xfrm>
          <a:prstGeom prst="rect">
            <a:avLst/>
          </a:prstGeom>
        </p:spPr>
        <p:txBody>
          <a:bodyPr/>
          <a:lstStyle>
            <a:lvl1pPr marL="0" indent="0" algn="ctr">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p:ph type="body" sz="quarter" idx="18" hasCustomPrompt="1"/>
          </p:nvPr>
        </p:nvSpPr>
        <p:spPr>
          <a:xfrm>
            <a:off x="3157232" y="3117793"/>
            <a:ext cx="1484313" cy="2089150"/>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p:ph type="body" sz="quarter" idx="20" hasCustomPrompt="1"/>
          </p:nvPr>
        </p:nvSpPr>
        <p:spPr>
          <a:xfrm>
            <a:off x="5360803" y="3117793"/>
            <a:ext cx="1484313" cy="2089150"/>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p:ph type="body" sz="quarter" idx="21" hasCustomPrompt="1"/>
          </p:nvPr>
        </p:nvSpPr>
        <p:spPr>
          <a:xfrm>
            <a:off x="7290408" y="1416382"/>
            <a:ext cx="1974850" cy="412881"/>
          </a:xfrm>
          <a:prstGeom prst="rect">
            <a:avLst/>
          </a:prstGeom>
        </p:spPr>
        <p:txBody>
          <a:bodyPr/>
          <a:lstStyle>
            <a:lvl1pPr marL="0" indent="0" algn="ctr">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p:ph type="body" sz="quarter" idx="22" hasCustomPrompt="1"/>
          </p:nvPr>
        </p:nvSpPr>
        <p:spPr>
          <a:xfrm>
            <a:off x="7554527" y="3117794"/>
            <a:ext cx="1484313" cy="2089150"/>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p:ph type="body" sz="quarter" idx="24" hasCustomPrompt="1"/>
          </p:nvPr>
        </p:nvSpPr>
        <p:spPr>
          <a:xfrm>
            <a:off x="9784569" y="3115457"/>
            <a:ext cx="1484313" cy="2089150"/>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1036310254"/>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7016" tIns="182806" rIns="457016" bIns="274210"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ts val="1799"/>
              </a:spcBef>
              <a:spcAft>
                <a:spcPts val="0"/>
              </a:spcAft>
              <a:buClrTx/>
              <a:buSzTx/>
              <a:buFontTx/>
              <a:buNone/>
              <a:tabLst/>
              <a:defRPr/>
            </a:pPr>
            <a:endParaRPr kumimoji="0" lang="en-GB" sz="4800"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09" y="1743744"/>
            <a:ext cx="8057455" cy="3364645"/>
          </a:xfrm>
          <a:prstGeom prst="rect">
            <a:avLst/>
          </a:prstGeom>
        </p:spPr>
        <p:txBody>
          <a:bodyPr lIns="274320" tIns="274320" rIns="274320" bIns="27432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8" y="3121644"/>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1196071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0" y="3632682"/>
            <a:ext cx="1836011" cy="2618761"/>
          </a:xfrm>
          <a:prstGeom prst="rect">
            <a:avLst/>
          </a:prstGeom>
          <a:noFill/>
          <a:ln w="38100">
            <a:solidFill>
              <a:srgbClr val="737373"/>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0" y="3638033"/>
            <a:ext cx="1836011" cy="2618761"/>
          </a:xfrm>
          <a:prstGeom prst="rect">
            <a:avLst/>
          </a:prstGeom>
          <a:noFill/>
          <a:ln w="38100">
            <a:solidFill>
              <a:srgbClr val="737373"/>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3" y="683707"/>
            <a:ext cx="1836011" cy="2618761"/>
          </a:xfrm>
          <a:prstGeom prst="rect">
            <a:avLst/>
          </a:prstGeom>
          <a:noFill/>
          <a:ln w="38100">
            <a:solidFill>
              <a:srgbClr val="737373"/>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0" y="686686"/>
            <a:ext cx="1836011" cy="2618761"/>
          </a:xfrm>
          <a:prstGeom prst="rect">
            <a:avLst/>
          </a:prstGeom>
          <a:noFill/>
          <a:ln w="38100">
            <a:solidFill>
              <a:srgbClr val="737373"/>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5"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0"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5" y="3646021"/>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49"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0" y="3656931"/>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7"/>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89"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299" y="686685"/>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7"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5"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6"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6"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6"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6"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89" y="3629702"/>
            <a:ext cx="1863057" cy="59276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5" y="3629702"/>
            <a:ext cx="1863057" cy="59276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5" y="678525"/>
            <a:ext cx="1863057" cy="58460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5" y="678525"/>
            <a:ext cx="1863057" cy="58460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0"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3"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0"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3"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7"/>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7"/>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2"/>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5"/>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5" y="4781173"/>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83601550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0" y="1242661"/>
            <a:ext cx="6248400" cy="47879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599" y="1242661"/>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599" y="2758567"/>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39612282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1"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6" y="1744463"/>
            <a:ext cx="4183845" cy="3700886"/>
          </a:xfrm>
          <a:prstGeom prst="rect">
            <a:avLst/>
          </a:prstGeom>
        </p:spPr>
        <p:txBody>
          <a:bodyPr wrap="square" lIns="0" tIns="0" rIns="0" bIns="0">
            <a:no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6" y="1744463"/>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2" y="609997"/>
            <a:ext cx="604653" cy="38779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6" y="5603447"/>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1"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3" y="749300"/>
            <a:ext cx="1243012" cy="1077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94541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0"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2" y="1505078"/>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0"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47832194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8"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1" y="2858461"/>
            <a:ext cx="3128963" cy="1848122"/>
          </a:xfrm>
          <a:prstGeom prst="rect">
            <a:avLst/>
          </a:prstGeom>
          <a:solidFill>
            <a:srgbClr val="D2D2D2"/>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1" y="2405388"/>
            <a:ext cx="3128963" cy="453073"/>
          </a:xfrm>
          <a:prstGeom prst="rect">
            <a:avLst/>
          </a:prstGeom>
          <a:solidFill>
            <a:srgbClr val="D2D2D2"/>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8" y="2858461"/>
            <a:ext cx="3128963" cy="1848122"/>
          </a:xfrm>
          <a:prstGeom prst="rect">
            <a:avLst/>
          </a:prstGeom>
          <a:solidFill>
            <a:srgbClr val="D2D2D2"/>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8" y="2405388"/>
            <a:ext cx="3128963" cy="453073"/>
          </a:xfrm>
          <a:prstGeom prst="rect">
            <a:avLst/>
          </a:prstGeom>
          <a:solidFill>
            <a:srgbClr val="D2D2D2"/>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6" y="2870099"/>
            <a:ext cx="3128963" cy="1848122"/>
          </a:xfrm>
          <a:prstGeom prst="rect">
            <a:avLst/>
          </a:prstGeom>
          <a:solidFill>
            <a:srgbClr val="0078D4"/>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6" y="2417026"/>
            <a:ext cx="3128963" cy="453073"/>
          </a:xfrm>
          <a:prstGeom prst="rect">
            <a:avLst/>
          </a:prstGeom>
          <a:solidFill>
            <a:srgbClr val="0078D4"/>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656041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0" y="1435100"/>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0" y="-11152"/>
            <a:ext cx="6858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003550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29"/>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3"/>
            <a:ext cx="11018838" cy="16129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270575153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0"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3" y="3738006"/>
            <a:ext cx="12193523" cy="311999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84877001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3" y="3738006"/>
            <a:ext cx="12193523" cy="3119994"/>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4"/>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0" y="1348579"/>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8" y="1348582"/>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5" y="1348581"/>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2" y="1348580"/>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24229927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43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758063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512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lIns="0"/>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lIns="0"/>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45748576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0"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064" y="1955172"/>
            <a:ext cx="8450038" cy="3683628"/>
          </a:xfrm>
          <a:prstGeom prst="rect">
            <a:avLst/>
          </a:prstGeom>
        </p:spPr>
      </p:pic>
    </p:spTree>
    <p:extLst>
      <p:ext uri="{BB962C8B-B14F-4D97-AF65-F5344CB8AC3E}">
        <p14:creationId xmlns:p14="http://schemas.microsoft.com/office/powerpoint/2010/main" val="318728898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401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C5F46DE2-AEBB-4A77-9244-6A07731CDF66}"/>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7/12/2022</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b_1ColumnThird_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327" y="554272"/>
            <a:ext cx="9517604" cy="543475"/>
          </a:xfrm>
        </p:spPr>
        <p:txBody>
          <a:bodyPr/>
          <a:lstStyle>
            <a:lvl1pPr algn="l">
              <a:defRPr/>
            </a:lvl1pPr>
          </a:lstStyle>
          <a:p>
            <a:r>
              <a:rPr lang="en-US"/>
              <a:t>INSERT MAIN TITLE 36PT MIN 30PT</a:t>
            </a:r>
            <a:endParaRPr lang="en-AU"/>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2017 Accenture. All rights reserved.</a:t>
            </a: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8" name="Content Placeholder 7"/>
          <p:cNvSpPr>
            <a:spLocks noGrp="1"/>
          </p:cNvSpPr>
          <p:nvPr>
            <p:ph sz="quarter" idx="11" hasCustomPrompt="1"/>
          </p:nvPr>
        </p:nvSpPr>
        <p:spPr>
          <a:xfrm>
            <a:off x="357327" y="1774415"/>
            <a:ext cx="9517604" cy="2754024"/>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Tree>
    <p:extLst>
      <p:ext uri="{BB962C8B-B14F-4D97-AF65-F5344CB8AC3E}">
        <p14:creationId xmlns:p14="http://schemas.microsoft.com/office/powerpoint/2010/main" val="278278207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7F50F8-DA50-4761-BE28-D642096B760C}" type="datetimeFigureOut">
              <a:rPr lang="en-US" smtClean="0"/>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EE8263-D8BB-456C-8269-87B7BB4D25A7}" type="slidenum">
              <a:rPr lang="en-US" smtClean="0"/>
              <a:t>‹#›</a:t>
            </a:fld>
            <a:endParaRPr lang="en-US"/>
          </a:p>
        </p:txBody>
      </p:sp>
    </p:spTree>
    <p:extLst>
      <p:ext uri="{BB962C8B-B14F-4D97-AF65-F5344CB8AC3E}">
        <p14:creationId xmlns:p14="http://schemas.microsoft.com/office/powerpoint/2010/main" val="36487876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489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01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88758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8264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87AC030-BCF1-44F8-86A1-B65416F06782}"/>
              </a:ext>
            </a:extLst>
          </p:cNvPr>
          <p:cNvSpPr>
            <a:spLocks noGrp="1"/>
          </p:cNvSpPr>
          <p:nvPr>
            <p:ph type="title"/>
          </p:nvPr>
        </p:nvSpPr>
        <p:spPr>
          <a:xfrm>
            <a:off x="588263" y="1838818"/>
            <a:ext cx="4958462" cy="1354217"/>
          </a:xfrm>
        </p:spPr>
        <p:txBody>
          <a:bodyPr anchor="b"/>
          <a:lstStyle>
            <a:lvl1pPr>
              <a:defRPr sz="4400"/>
            </a:lvl1pPr>
          </a:lstStyle>
          <a:p>
            <a:r>
              <a:rPr lang="en-US"/>
              <a:t>Click to edit Master title style</a:t>
            </a:r>
          </a:p>
        </p:txBody>
      </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3245501"/>
            <a:ext cx="4962525" cy="2031325"/>
          </a:xfrm>
        </p:spPr>
        <p:txBody>
          <a:bodyPr/>
          <a:lstStyle>
            <a:lvl1pPr marL="0" indent="0">
              <a:spcBef>
                <a:spcPts val="600"/>
              </a:spcBef>
              <a:spcAft>
                <a:spcPts val="600"/>
              </a:spcAft>
              <a:buNone/>
              <a:defRPr>
                <a:solidFill>
                  <a:schemeClr val="accent2"/>
                </a:solidFill>
              </a:defRPr>
            </a:lvl1pPr>
            <a:lvl2pPr marL="0" indent="0">
              <a:spcBef>
                <a:spcPts val="600"/>
              </a:spcBef>
              <a:spcAft>
                <a:spcPts val="600"/>
              </a:spcAft>
              <a:buNone/>
              <a:defRPr>
                <a:solidFill>
                  <a:schemeClr val="accent2"/>
                </a:solidFill>
              </a:defRPr>
            </a:lvl2pPr>
            <a:lvl3pPr marL="0" indent="0">
              <a:spcBef>
                <a:spcPts val="600"/>
              </a:spcBef>
              <a:spcAft>
                <a:spcPts val="600"/>
              </a:spcAft>
              <a:buNone/>
              <a:defRPr>
                <a:solidFill>
                  <a:schemeClr val="accent2"/>
                </a:solidFill>
              </a:defRPr>
            </a:lvl3pPr>
            <a:lvl4pPr marL="0" indent="0">
              <a:spcBef>
                <a:spcPts val="600"/>
              </a:spcBef>
              <a:spcAft>
                <a:spcPts val="600"/>
              </a:spcAft>
              <a:buNone/>
              <a:defRPr>
                <a:solidFill>
                  <a:schemeClr val="accent2"/>
                </a:solidFill>
              </a:defRPr>
            </a:lvl4pPr>
            <a:lvl5pPr marL="0" indent="0">
              <a:spcBef>
                <a:spcPts val="600"/>
              </a:spcBef>
              <a:spcAft>
                <a:spcPts val="600"/>
              </a:spcAft>
              <a:buNone/>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287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1011198"/>
            <a:ext cx="4962525" cy="430887"/>
          </a:xfrm>
        </p:spPr>
        <p:txBody>
          <a:bodyPr/>
          <a:lstStyle>
            <a:lvl1pPr marL="0" indent="0">
              <a:buNone/>
              <a:defRPr>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F57A45A5-32CB-4A20-B03A-8EFC583A5B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1529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87AC030-BCF1-44F8-86A1-B65416F06782}"/>
              </a:ext>
            </a:extLst>
          </p:cNvPr>
          <p:cNvSpPr>
            <a:spLocks noGrp="1"/>
          </p:cNvSpPr>
          <p:nvPr>
            <p:ph type="title"/>
          </p:nvPr>
        </p:nvSpPr>
        <p:spPr>
          <a:xfrm>
            <a:off x="588263" y="3429000"/>
            <a:ext cx="4958462" cy="1107996"/>
          </a:xfrm>
        </p:spPr>
        <p:txBody>
          <a:bodyPr anchor="t"/>
          <a:lstStyle/>
          <a:p>
            <a:r>
              <a:rPr lang="en-US"/>
              <a:t>Click to edit Master title style</a:t>
            </a:r>
          </a:p>
        </p:txBody>
      </p:sp>
    </p:spTree>
    <p:extLst>
      <p:ext uri="{BB962C8B-B14F-4D97-AF65-F5344CB8AC3E}">
        <p14:creationId xmlns:p14="http://schemas.microsoft.com/office/powerpoint/2010/main" val="1202498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2611853"/>
            <a:ext cx="6314541" cy="1403461"/>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796AF52-6BF1-4287-8EC6-C7FA210A7EEB}"/>
              </a:ext>
            </a:extLst>
          </p:cNvPr>
          <p:cNvSpPr>
            <a:spLocks noGrp="1"/>
          </p:cNvSpPr>
          <p:nvPr>
            <p:ph type="title"/>
          </p:nvPr>
        </p:nvSpPr>
        <p:spPr>
          <a:xfrm>
            <a:off x="584200" y="1588341"/>
            <a:ext cx="6219943" cy="553998"/>
          </a:xfrm>
        </p:spPr>
        <p:txBody>
          <a:bodyPr anchor="b"/>
          <a:lstStyle>
            <a:lvl1pPr>
              <a:defRPr sz="3600"/>
            </a:lvl1pPr>
          </a:lstStyle>
          <a:p>
            <a:r>
              <a:rPr lang="en-US"/>
              <a:t>Click to edit Master title style</a:t>
            </a:r>
          </a:p>
        </p:txBody>
      </p:sp>
      <p:sp>
        <p:nvSpPr>
          <p:cNvPr id="10" name="Rectangle 9">
            <a:extLst>
              <a:ext uri="{FF2B5EF4-FFF2-40B4-BE49-F238E27FC236}">
                <a16:creationId xmlns:a16="http://schemas.microsoft.com/office/drawing/2014/main" id="{219702E6-C8ED-4606-95F4-AFC9DC1BCBB6}"/>
              </a:ext>
            </a:extLst>
          </p:cNvPr>
          <p:cNvSpPr/>
          <p:nvPr userDrawn="1"/>
        </p:nvSpPr>
        <p:spPr bwMode="auto">
          <a:xfrm>
            <a:off x="7199921" y="624932"/>
            <a:ext cx="4698392" cy="5608135"/>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a:solidFill>
                  <a:schemeClr val="accent2"/>
                </a:solidFill>
                <a:latin typeface="Segoe UI Semibold"/>
              </a:rPr>
              <a:t> </a:t>
            </a:r>
          </a:p>
          <a:p>
            <a:pPr algn="ctr" defTabSz="932472" fontAlgn="base">
              <a:lnSpc>
                <a:spcPct val="90000"/>
              </a:lnSpc>
              <a:spcBef>
                <a:spcPct val="0"/>
              </a:spcBef>
              <a:spcAft>
                <a:spcPct val="0"/>
              </a:spcAft>
            </a:pPr>
            <a:endParaRPr lang="en-US" sz="1600">
              <a:solidFill>
                <a:schemeClr val="accent2"/>
              </a:solidFill>
              <a:latin typeface="Segoe UI Semibold"/>
            </a:endParaRPr>
          </a:p>
        </p:txBody>
      </p:sp>
    </p:spTree>
    <p:extLst>
      <p:ext uri="{BB962C8B-B14F-4D97-AF65-F5344CB8AC3E}">
        <p14:creationId xmlns:p14="http://schemas.microsoft.com/office/powerpoint/2010/main" val="3913545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pos="6024">
          <p15:clr>
            <a:srgbClr val="FBAE40"/>
          </p15:clr>
        </p15:guide>
        <p15:guide id="3"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560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8445590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710161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4251921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b_1ColumnThird_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327" y="554272"/>
            <a:ext cx="9517604" cy="543475"/>
          </a:xfrm>
        </p:spPr>
        <p:txBody>
          <a:bodyPr/>
          <a:lstStyle>
            <a:lvl1pPr algn="l">
              <a:defRPr/>
            </a:lvl1pPr>
          </a:lstStyle>
          <a:p>
            <a:r>
              <a:rPr lang="en-US"/>
              <a:t>INSERT MAIN TITLE 36PT MIN 30PT</a:t>
            </a:r>
            <a:endParaRPr lang="en-AU"/>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2017 Accenture. All rights reserved.</a:t>
            </a: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8" name="Content Placeholder 7"/>
          <p:cNvSpPr>
            <a:spLocks noGrp="1"/>
          </p:cNvSpPr>
          <p:nvPr>
            <p:ph sz="quarter" idx="11" hasCustomPrompt="1"/>
          </p:nvPr>
        </p:nvSpPr>
        <p:spPr>
          <a:xfrm>
            <a:off x="357327" y="1774415"/>
            <a:ext cx="9517604" cy="2754024"/>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a:t>Minimum font size 14pt and line spacing of at least Multiple 1.1</a:t>
            </a:r>
          </a:p>
          <a:p>
            <a:pPr lvl="1"/>
            <a:r>
              <a:rPr lang="pt-BR"/>
              <a:t>Apita imentemqui te sunte cuptia sam cus dem qui deni dictiis dit qui sitae et as sant incitatet, as aut eost, nonsend?</a:t>
            </a:r>
          </a:p>
          <a:p>
            <a:pPr lvl="1"/>
            <a:r>
              <a:rPr lang="pt-BR"/>
              <a:t>As se eni dolestotate con raerum es ini officiis eos reseque peles aut que perferepudi odit perror mo blaborrum et reium as sum.</a:t>
            </a:r>
          </a:p>
          <a:p>
            <a:pPr lvl="2"/>
            <a:r>
              <a:rPr lang="pt-BR"/>
              <a:t>Nimi, qui restis sinihilla verum quatis estrum aut aute nonestr</a:t>
            </a:r>
          </a:p>
          <a:p>
            <a:pPr lvl="2"/>
            <a:r>
              <a:rPr lang="pt-BR"/>
              <a:t>Pudae dolores sedita qui con nempos inullitae esciet que</a:t>
            </a:r>
          </a:p>
        </p:txBody>
      </p:sp>
    </p:spTree>
    <p:extLst>
      <p:ext uri="{BB962C8B-B14F-4D97-AF65-F5344CB8AC3E}">
        <p14:creationId xmlns:p14="http://schemas.microsoft.com/office/powerpoint/2010/main" val="3466489737"/>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567" y="2338209"/>
            <a:ext cx="4167887" cy="1200329"/>
          </a:xfrm>
          <a:prstGeom prst="rect">
            <a:avLst/>
          </a:prstGeom>
        </p:spPr>
        <p:txBody>
          <a:bodyPr anchor="b" anchorCtr="0">
            <a:spAutoFit/>
          </a:bodyPr>
          <a:lstStyle>
            <a:lvl1pPr algn="l">
              <a:defRPr sz="3600">
                <a:solidFill>
                  <a:schemeClr val="accent1">
                    <a:lumMod val="60000"/>
                    <a:lumOff val="40000"/>
                  </a:schemeClr>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81621"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582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a:xfrm>
            <a:off x="293687" y="585788"/>
            <a:ext cx="11604625" cy="648199"/>
          </a:xfrm>
        </p:spPr>
        <p:txBody>
          <a:bodyPr/>
          <a:lstStyle/>
          <a:p>
            <a:r>
              <a:rPr lang="en-US"/>
              <a:t>Click to edit Master title style</a:t>
            </a:r>
          </a:p>
        </p:txBody>
      </p:sp>
    </p:spTree>
    <p:extLst>
      <p:ext uri="{BB962C8B-B14F-4D97-AF65-F5344CB8AC3E}">
        <p14:creationId xmlns:p14="http://schemas.microsoft.com/office/powerpoint/2010/main" val="290976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032125"/>
            <a:ext cx="9144000" cy="664797"/>
          </a:xfrm>
          <a:noFill/>
        </p:spPr>
        <p:txBody>
          <a:bodyPr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715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100923" y="317685"/>
            <a:ext cx="5508910" cy="369332"/>
          </a:xfrm>
          <a:prstGeom prst="rect">
            <a:avLst/>
          </a:prstGeom>
        </p:spPr>
        <p:txBody>
          <a:bodyPr/>
          <a:lstStyle>
            <a:lvl1pPr algn="l">
              <a:defRPr/>
            </a:lvl1pPr>
          </a:lstStyle>
          <a:p>
            <a:r>
              <a:rPr lang="en-US"/>
              <a:t>Click to edit Master title style</a:t>
            </a:r>
          </a:p>
        </p:txBody>
      </p:sp>
      <p:sp>
        <p:nvSpPr>
          <p:cNvPr id="4" name="Text Placeholder 3"/>
          <p:cNvSpPr>
            <a:spLocks noGrp="1"/>
          </p:cNvSpPr>
          <p:nvPr>
            <p:ph type="body" sz="quarter" idx="10"/>
          </p:nvPr>
        </p:nvSpPr>
        <p:spPr>
          <a:xfrm>
            <a:off x="6096000" y="1434370"/>
            <a:ext cx="5508910" cy="155119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A2169B85-90F4-44B4-8135-327273ED86B1}"/>
              </a:ext>
            </a:extLst>
          </p:cNvPr>
          <p:cNvSpPr>
            <a:spLocks noGrp="1"/>
          </p:cNvSpPr>
          <p:nvPr>
            <p:ph type="pic" sz="quarter" idx="11"/>
          </p:nvPr>
        </p:nvSpPr>
        <p:spPr>
          <a:xfrm>
            <a:off x="0" y="0"/>
            <a:ext cx="5764213" cy="6858000"/>
          </a:xfrm>
        </p:spPr>
        <p:txBody>
          <a:bodyPr/>
          <a:lstStyle/>
          <a:p>
            <a:endParaRPr lang="en-US"/>
          </a:p>
        </p:txBody>
      </p:sp>
    </p:spTree>
    <p:extLst>
      <p:ext uri="{BB962C8B-B14F-4D97-AF65-F5344CB8AC3E}">
        <p14:creationId xmlns:p14="http://schemas.microsoft.com/office/powerpoint/2010/main" val="2666123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23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a:prstGeom prst="rect">
            <a:avLst/>
          </a:prstGeo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41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2FEF93D-7D88-4C97-8723-79388D8462F0}"/>
              </a:ext>
            </a:extLst>
          </p:cNvPr>
          <p:cNvSpPr>
            <a:spLocks noGrp="1"/>
          </p:cNvSpPr>
          <p:nvPr>
            <p:ph type="body" sz="quarter" idx="20"/>
          </p:nvPr>
        </p:nvSpPr>
        <p:spPr>
          <a:xfrm>
            <a:off x="944736" y="2077926"/>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C61394E7-9F92-40DA-8624-126ED5571266}"/>
              </a:ext>
            </a:extLst>
          </p:cNvPr>
          <p:cNvSpPr>
            <a:spLocks noGrp="1"/>
          </p:cNvSpPr>
          <p:nvPr>
            <p:ph type="body" sz="quarter" idx="21"/>
          </p:nvPr>
        </p:nvSpPr>
        <p:spPr>
          <a:xfrm>
            <a:off x="6460903" y="2077926"/>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0B11BF55-A1B9-4102-9DB2-74E2FC27FE7C}"/>
              </a:ext>
            </a:extLst>
          </p:cNvPr>
          <p:cNvSpPr>
            <a:spLocks noGrp="1"/>
          </p:cNvSpPr>
          <p:nvPr>
            <p:ph type="body" sz="quarter" idx="22"/>
          </p:nvPr>
        </p:nvSpPr>
        <p:spPr>
          <a:xfrm>
            <a:off x="944736" y="4411505"/>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F8CF358E-9FA9-43BE-B0DD-F449F4B174E6}"/>
              </a:ext>
            </a:extLst>
          </p:cNvPr>
          <p:cNvSpPr>
            <a:spLocks noGrp="1"/>
          </p:cNvSpPr>
          <p:nvPr>
            <p:ph type="body" sz="quarter" idx="23"/>
          </p:nvPr>
        </p:nvSpPr>
        <p:spPr>
          <a:xfrm>
            <a:off x="6460903" y="4411505"/>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879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36">
          <p15:clr>
            <a:srgbClr val="FBAE40"/>
          </p15:clr>
        </p15:guide>
        <p15:guide id="3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4195123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A57C4E5-7BF8-4C86-B141-DAAD81166378}"/>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333622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2" orient="horz" pos="1608">
          <p15:clr>
            <a:srgbClr val="547EBF"/>
          </p15:clr>
        </p15:guide>
        <p15:guide id="33" orient="horz" pos="2040">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91313" y="317685"/>
            <a:ext cx="11018520" cy="36933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lgn="l">
              <a:buNone/>
              <a:defRPr/>
            </a:lvl1pPr>
            <a:lvl2pPr marL="0" indent="0" algn="l">
              <a:buNone/>
              <a:defRPr/>
            </a:lvl2pPr>
            <a:lvl3pPr marL="0" indent="0" algn="l">
              <a:buNone/>
              <a:defRPr/>
            </a:lvl3pPr>
            <a:lvl4pPr marL="0" indent="0" algn="l">
              <a:buNone/>
              <a:defRPr/>
            </a:lvl4pPr>
            <a:lvl5pPr marL="285750" indent="-285750" algn="l">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329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B1284-F214-4F3C-93E1-A1D330F793C1}"/>
              </a:ext>
            </a:extLst>
          </p:cNvPr>
          <p:cNvSpPr>
            <a:spLocks noGrp="1"/>
          </p:cNvSpPr>
          <p:nvPr>
            <p:ph idx="1"/>
          </p:nvPr>
        </p:nvSpPr>
        <p:spPr>
          <a:xfrm>
            <a:off x="269244" y="1665440"/>
            <a:ext cx="11653521" cy="1763560"/>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799C5F4-9896-4464-8399-B2CEB719F506}"/>
              </a:ext>
            </a:extLst>
          </p:cNvPr>
          <p:cNvSpPr>
            <a:spLocks noGrp="1"/>
          </p:cNvSpPr>
          <p:nvPr>
            <p:ph type="body" sz="quarter" idx="10"/>
          </p:nvPr>
        </p:nvSpPr>
        <p:spPr>
          <a:xfrm>
            <a:off x="268080" y="991714"/>
            <a:ext cx="7242175" cy="461665"/>
          </a:xfrm>
        </p:spPr>
        <p:txBody>
          <a:bodyPr/>
          <a:lstStyle>
            <a:lvl1pPr>
              <a:defRPr sz="2000" b="1">
                <a:solidFill>
                  <a:schemeClr val="accent5"/>
                </a:solidFill>
              </a:defRPr>
            </a:lvl1pPr>
          </a:lstStyle>
          <a:p>
            <a:pPr lvl="0"/>
            <a:r>
              <a:rPr lang="en-US"/>
              <a:t>Edit Master text styles</a:t>
            </a:r>
          </a:p>
        </p:txBody>
      </p:sp>
    </p:spTree>
    <p:extLst>
      <p:ext uri="{BB962C8B-B14F-4D97-AF65-F5344CB8AC3E}">
        <p14:creationId xmlns:p14="http://schemas.microsoft.com/office/powerpoint/2010/main" val="15545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D66A-263B-4B18-82E8-4F51E766EC64}"/>
              </a:ext>
            </a:extLst>
          </p:cNvPr>
          <p:cNvSpPr>
            <a:spLocks noGrp="1"/>
          </p:cNvSpPr>
          <p:nvPr>
            <p:ph type="title"/>
          </p:nvPr>
        </p:nvSpPr>
        <p:spPr>
          <a:xfrm>
            <a:off x="506090" y="2976748"/>
            <a:ext cx="11336039" cy="443198"/>
          </a:xfrm>
        </p:spPr>
        <p:txBody>
          <a:bodyPr/>
          <a:lstStyle>
            <a:lvl1pPr>
              <a:defRPr sz="3600">
                <a:solidFill>
                  <a:schemeClr val="accent1">
                    <a:lumMod val="60000"/>
                    <a:lumOff val="40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39EB3795-ACF5-494B-8C2D-012AE641B66D}"/>
              </a:ext>
            </a:extLst>
          </p:cNvPr>
          <p:cNvSpPr>
            <a:spLocks noGrp="1"/>
          </p:cNvSpPr>
          <p:nvPr>
            <p:ph type="body" sz="quarter" idx="10"/>
          </p:nvPr>
        </p:nvSpPr>
        <p:spPr>
          <a:xfrm>
            <a:off x="517053" y="3567584"/>
            <a:ext cx="11314113" cy="1551194"/>
          </a:xfrm>
        </p:spPr>
        <p:txBody>
          <a:bodyPr/>
          <a:lstStyle>
            <a:lvl1pPr algn="ctr">
              <a:defRPr>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936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a:xfrm>
            <a:off x="293687" y="585788"/>
            <a:ext cx="11604625" cy="648199"/>
          </a:xfrm>
        </p:spPr>
        <p:txBody>
          <a:bodyPr/>
          <a:lstStyle/>
          <a:p>
            <a:r>
              <a:rPr lang="en-US"/>
              <a:t>Click to edit Master title style</a:t>
            </a:r>
          </a:p>
        </p:txBody>
      </p:sp>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solidFill>
                  <a:schemeClr val="tx1"/>
                </a:solidFill>
              </a:defRPr>
            </a:lvl2pPr>
            <a:lvl3pPr>
              <a:spcBef>
                <a:spcPts val="0"/>
              </a:spcBef>
              <a:spcAft>
                <a:spcPts val="1200"/>
              </a:spcAft>
              <a:defRPr sz="1600"/>
            </a:lvl3pPr>
            <a:lvl4pPr>
              <a:spcAft>
                <a:spcPts val="600"/>
              </a:spcAft>
              <a:defRPr/>
            </a:lvl4pPr>
            <a:lvl5pPr marL="171450" indent="-171450">
              <a:spcBef>
                <a:spcPts val="600"/>
              </a:spcBef>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586537"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532669"/>
      </p:ext>
    </p:extLst>
  </p:cSld>
  <p:clrMapOvr>
    <a:masterClrMapping/>
  </p:clrMapOvr>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a:xfrm>
            <a:off x="293687" y="585788"/>
            <a:ext cx="11604625" cy="648199"/>
          </a:xfrm>
        </p:spPr>
        <p:txBody>
          <a:bodyPr/>
          <a:lstStyle/>
          <a:p>
            <a:r>
              <a:rPr lang="en-US"/>
              <a:t>Click to edit Master title style</a:t>
            </a:r>
          </a:p>
        </p:txBody>
      </p:sp>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511800"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586537"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532669"/>
      </p:ext>
    </p:extLst>
  </p:cSld>
  <p:clrMapOvr>
    <a:masterClrMapping/>
  </p:clrMapOvr>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21229" y="2892207"/>
            <a:ext cx="5769476" cy="646331"/>
          </a:xfrm>
          <a:prstGeom prst="rect">
            <a:avLst/>
          </a:prstGeom>
        </p:spPr>
        <p:txBody>
          <a:bodyPr wrap="square" anchor="b" anchorCtr="0">
            <a:spAutoFit/>
          </a:bodyPr>
          <a:lstStyle>
            <a:lvl1pPr algn="l">
              <a:defRPr sz="3600">
                <a:solidFill>
                  <a:schemeClr val="accent1">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userDrawn="1"/>
        </p:nvSpPr>
        <p:spPr bwMode="auto">
          <a:xfrm>
            <a:off x="8304656" y="0"/>
            <a:ext cx="1704109" cy="6858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userDrawn="1"/>
        </p:nvSpPr>
        <p:spPr>
          <a:xfrm>
            <a:off x="7466275" y="1978683"/>
            <a:ext cx="3380870" cy="2900634"/>
          </a:xfrm>
          <a:prstGeom prst="rect">
            <a:avLst/>
          </a:prstGeom>
          <a:solidFill>
            <a:schemeClr val="bg1"/>
          </a:solidFill>
          <a:ln w="3175">
            <a:solidFill>
              <a:schemeClr val="accent1">
                <a:lumMod val="60000"/>
                <a:lumOff val="40000"/>
              </a:schemeClr>
            </a:solidFill>
            <a:headEnd type="none" w="med" len="med"/>
            <a:tailEnd type="none" w="med" len="med"/>
          </a:ln>
          <a:effectLst>
            <a:outerShdw blurRad="381000" sx="118000" sy="118000" algn="ctr"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Tree>
    <p:extLst>
      <p:ext uri="{BB962C8B-B14F-4D97-AF65-F5344CB8AC3E}">
        <p14:creationId xmlns:p14="http://schemas.microsoft.com/office/powerpoint/2010/main" val="14566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a:xfrm>
            <a:off x="293688" y="585788"/>
            <a:ext cx="11608752" cy="648199"/>
          </a:xfrm>
        </p:spPr>
        <p:txBody>
          <a:bodyPr/>
          <a:lstStyle/>
          <a:p>
            <a:r>
              <a:rPr lang="en-US"/>
              <a:t>Click to edit Master title style</a:t>
            </a:r>
          </a:p>
        </p:txBody>
      </p:sp>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586537"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009D81E-C49C-49F5-94E8-7D4C7D5EA7E2}"/>
              </a:ext>
            </a:extLst>
          </p:cNvPr>
          <p:cNvSpPr/>
          <p:nvPr userDrawn="1"/>
        </p:nvSpPr>
        <p:spPr bwMode="auto">
          <a:xfrm>
            <a:off x="0" y="4419459"/>
            <a:ext cx="12192000" cy="2438541"/>
          </a:xfrm>
          <a:prstGeom prst="rect">
            <a:avLst/>
          </a:prstGeom>
          <a:solidFill>
            <a:schemeClr val="bg2">
              <a:alpha val="41000"/>
            </a:scheme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solidFill>
                <a:srgbClr val="50E6FF"/>
              </a:solidFill>
              <a:latin typeface="Segoe UI Semibold"/>
            </a:endParaRPr>
          </a:p>
        </p:txBody>
      </p:sp>
      <p:pic>
        <p:nvPicPr>
          <p:cNvPr id="12" name="Graphic 11" descr="Help">
            <a:extLst>
              <a:ext uri="{FF2B5EF4-FFF2-40B4-BE49-F238E27FC236}">
                <a16:creationId xmlns:a16="http://schemas.microsoft.com/office/drawing/2014/main" id="{3F4EA526-7F74-4AF0-89CC-4514EB146F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211" y="4894370"/>
            <a:ext cx="1488718" cy="1488718"/>
          </a:xfrm>
          <a:prstGeom prst="rect">
            <a:avLst/>
          </a:prstGeom>
        </p:spPr>
      </p:pic>
      <p:sp>
        <p:nvSpPr>
          <p:cNvPr id="13" name="Text Placeholder 5">
            <a:extLst>
              <a:ext uri="{FF2B5EF4-FFF2-40B4-BE49-F238E27FC236}">
                <a16:creationId xmlns:a16="http://schemas.microsoft.com/office/drawing/2014/main" id="{C59200F3-38C4-44C2-9C44-1661EE48AF12}"/>
              </a:ext>
            </a:extLst>
          </p:cNvPr>
          <p:cNvSpPr>
            <a:spLocks noGrp="1"/>
          </p:cNvSpPr>
          <p:nvPr>
            <p:ph type="body" sz="quarter" idx="13"/>
          </p:nvPr>
        </p:nvSpPr>
        <p:spPr>
          <a:xfrm>
            <a:off x="1976929" y="5159297"/>
            <a:ext cx="2892056" cy="958864"/>
          </a:xfrm>
        </p:spPr>
        <p:txBody>
          <a:bodyPr anchor="ct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p:txBody>
      </p:sp>
      <p:sp>
        <p:nvSpPr>
          <p:cNvPr id="14" name="Text Placeholder 5">
            <a:extLst>
              <a:ext uri="{FF2B5EF4-FFF2-40B4-BE49-F238E27FC236}">
                <a16:creationId xmlns:a16="http://schemas.microsoft.com/office/drawing/2014/main" id="{297EA7AF-2DC0-4604-B6E3-9196AC99017E}"/>
              </a:ext>
            </a:extLst>
          </p:cNvPr>
          <p:cNvSpPr>
            <a:spLocks noGrp="1"/>
          </p:cNvSpPr>
          <p:nvPr>
            <p:ph type="body" sz="quarter" idx="14"/>
          </p:nvPr>
        </p:nvSpPr>
        <p:spPr>
          <a:xfrm>
            <a:off x="5347855" y="4919265"/>
            <a:ext cx="6550458" cy="1254189"/>
          </a:xfrm>
        </p:spPr>
        <p:txBody>
          <a:bodyPr anchor="ctr"/>
          <a:lstStyle>
            <a:lvl1pPr marL="342900" indent="-342900">
              <a:spcBef>
                <a:spcPts val="600"/>
              </a:spcBef>
              <a:spcAft>
                <a:spcPts val="0"/>
              </a:spcAft>
              <a:buFont typeface="Wingdings" panose="05000000000000000000" pitchFamily="2" charset="2"/>
              <a:buChar char="ü"/>
              <a:defRPr sz="1600">
                <a:solidFill>
                  <a:schemeClr val="tx1"/>
                </a:solidFill>
                <a:latin typeface="+mn-lt"/>
              </a:defRPr>
            </a:lvl1pPr>
            <a:lvl2pPr marL="285750" indent="-285750">
              <a:spcBef>
                <a:spcPts val="600"/>
              </a:spcBef>
              <a:spcAft>
                <a:spcPts val="0"/>
              </a:spcAft>
              <a:buFont typeface="Wingdings" panose="05000000000000000000" pitchFamily="2" charset="2"/>
              <a:buChar char="ü"/>
              <a:defRPr sz="1200" b="1">
                <a:solidFill>
                  <a:schemeClr val="tx1"/>
                </a:solidFill>
                <a:latin typeface="+mn-lt"/>
              </a:defRPr>
            </a:lvl2pPr>
            <a:lvl3pPr marL="288925" indent="0">
              <a:spcBef>
                <a:spcPts val="0"/>
              </a:spcBef>
              <a:spcAft>
                <a:spcPts val="600"/>
              </a:spcAft>
              <a:buFont typeface="Wingdings" panose="05000000000000000000" pitchFamily="2" charset="2"/>
              <a:buNone/>
              <a:defRPr sz="1200">
                <a:solidFill>
                  <a:schemeClr val="tx1"/>
                </a:solidFill>
                <a:latin typeface="+mn-lt"/>
              </a:defRPr>
            </a:lvl3pPr>
            <a:lvl4pPr marL="285750" indent="-285750">
              <a:spcBef>
                <a:spcPts val="600"/>
              </a:spcBef>
              <a:spcAft>
                <a:spcPts val="0"/>
              </a:spcAft>
              <a:buFont typeface="Wingdings" panose="05000000000000000000" pitchFamily="2" charset="2"/>
              <a:buChar char="ü"/>
              <a:defRPr sz="1100">
                <a:solidFill>
                  <a:schemeClr val="tx1"/>
                </a:solidFill>
                <a:latin typeface="+mn-lt"/>
              </a:defRPr>
            </a:lvl4pPr>
            <a:lvl5pPr marL="168275" indent="-168275">
              <a:spcBef>
                <a:spcPts val="600"/>
              </a:spcBef>
              <a:spcAft>
                <a:spcPts val="0"/>
              </a:spcAft>
              <a:buFont typeface="Wingdings" panose="05000000000000000000" pitchFamily="2" charset="2"/>
              <a:buChar char="ü"/>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823374"/>
      </p:ext>
    </p:extLst>
  </p:cSld>
  <p:clrMapOvr>
    <a:masterClrMapping/>
  </p:clrMapOvr>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userDrawn="1"/>
        </p:nvSpPr>
        <p:spPr bwMode="auto">
          <a:xfrm>
            <a:off x="5601023" y="35699"/>
            <a:ext cx="6281284" cy="6858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584201" y="2365461"/>
            <a:ext cx="4950689" cy="648199"/>
          </a:xfrm>
        </p:spPr>
        <p:txBody>
          <a:bodyPr lIns="0" anchor="b"/>
          <a:lstStyle>
            <a:lvl1pPr algn="l">
              <a:defRPr>
                <a:solidFill>
                  <a:schemeClr val="accent1">
                    <a:lumMod val="60000"/>
                    <a:lumOff val="40000"/>
                  </a:schemeClr>
                </a:solidFill>
              </a:defRPr>
            </a:lvl1pPr>
          </a:lstStyle>
          <a:p>
            <a:r>
              <a:rPr lang="en-US"/>
              <a:t>Click to edit Master title</a:t>
            </a:r>
          </a:p>
        </p:txBody>
      </p:sp>
      <p:sp>
        <p:nvSpPr>
          <p:cNvPr id="5" name="Text Placeholder 4">
            <a:extLst>
              <a:ext uri="{FF2B5EF4-FFF2-40B4-BE49-F238E27FC236}">
                <a16:creationId xmlns:a16="http://schemas.microsoft.com/office/drawing/2014/main" id="{B55A97FE-C3B5-499A-B8A1-1237551E8077}"/>
              </a:ext>
            </a:extLst>
          </p:cNvPr>
          <p:cNvSpPr>
            <a:spLocks noGrp="1"/>
          </p:cNvSpPr>
          <p:nvPr>
            <p:ph type="body" sz="quarter" idx="12"/>
          </p:nvPr>
        </p:nvSpPr>
        <p:spPr>
          <a:xfrm>
            <a:off x="584200" y="3068744"/>
            <a:ext cx="4483100" cy="1551194"/>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2087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userDrawn="1"/>
        </p:nvSpPr>
        <p:spPr bwMode="auto">
          <a:xfrm>
            <a:off x="9032962" y="0"/>
            <a:ext cx="1949448" cy="6858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584202" y="2365461"/>
            <a:ext cx="4483098" cy="648199"/>
          </a:xfrm>
        </p:spPr>
        <p:txBody>
          <a:bodyPr lIns="0" anchor="b"/>
          <a:lstStyle>
            <a:lvl1pPr algn="l">
              <a:defRPr>
                <a:solidFill>
                  <a:schemeClr val="accent1">
                    <a:lumMod val="60000"/>
                    <a:lumOff val="40000"/>
                  </a:schemeClr>
                </a:solidFill>
              </a:defRPr>
            </a:lvl1pPr>
          </a:lstStyle>
          <a:p>
            <a:r>
              <a:rPr lang="en-US"/>
              <a:t>Click to edit Master title</a:t>
            </a:r>
          </a:p>
        </p:txBody>
      </p:sp>
      <p:sp>
        <p:nvSpPr>
          <p:cNvPr id="10" name="Text Placeholder 9">
            <a:extLst>
              <a:ext uri="{FF2B5EF4-FFF2-40B4-BE49-F238E27FC236}">
                <a16:creationId xmlns:a16="http://schemas.microsoft.com/office/drawing/2014/main" id="{E0F179F0-2DF9-4289-B71C-6CE85DBED7FA}"/>
              </a:ext>
            </a:extLst>
          </p:cNvPr>
          <p:cNvSpPr>
            <a:spLocks noGrp="1"/>
          </p:cNvSpPr>
          <p:nvPr>
            <p:ph type="body" sz="quarter" idx="10"/>
          </p:nvPr>
        </p:nvSpPr>
        <p:spPr>
          <a:xfrm>
            <a:off x="584202" y="3116984"/>
            <a:ext cx="6896111" cy="1892826"/>
          </a:xfrm>
        </p:spPr>
        <p:txBody>
          <a:bodyPr/>
          <a:lstStyle>
            <a:lvl1pPr>
              <a:spcBef>
                <a:spcPts val="1200"/>
              </a:spcBef>
              <a:spcAft>
                <a:spcPts val="1200"/>
              </a:spcAft>
              <a:defRPr sz="1800">
                <a:solidFill>
                  <a:schemeClr val="tx1"/>
                </a:solidFill>
              </a:defRPr>
            </a:lvl1pPr>
            <a:lvl2pPr>
              <a:spcBef>
                <a:spcPts val="1200"/>
              </a:spcBef>
              <a:spcAft>
                <a:spcPts val="1200"/>
              </a:spcAft>
              <a:defRPr sz="1600">
                <a:solidFill>
                  <a:schemeClr val="tx1"/>
                </a:solidFill>
              </a:defRPr>
            </a:lvl2pPr>
            <a:lvl3pPr>
              <a:spcBef>
                <a:spcPts val="600"/>
              </a:spcBef>
              <a:spcAft>
                <a:spcPts val="600"/>
              </a:spcAft>
              <a:defRPr sz="1200">
                <a:solidFill>
                  <a:schemeClr val="tx1"/>
                </a:solidFill>
              </a:defRPr>
            </a:lvl3pPr>
            <a:lvl4pPr>
              <a:spcBef>
                <a:spcPts val="600"/>
              </a:spcBef>
              <a:spcAft>
                <a:spcPts val="600"/>
              </a:spcAft>
              <a:defRPr sz="1100">
                <a:solidFill>
                  <a:schemeClr val="tx1"/>
                </a:solidFill>
              </a:defRPr>
            </a:lvl4pPr>
            <a:lvl5pPr>
              <a:spcBef>
                <a:spcPts val="600"/>
              </a:spcBef>
              <a:spcAft>
                <a:spcPts val="600"/>
              </a:spcAft>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668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userDrawn="1"/>
        </p:nvSpPr>
        <p:spPr bwMode="auto">
          <a:xfrm>
            <a:off x="5601023" y="35699"/>
            <a:ext cx="6281284" cy="6858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584202" y="2365461"/>
            <a:ext cx="4483098" cy="648199"/>
          </a:xfrm>
        </p:spPr>
        <p:txBody>
          <a:bodyPr anchor="b"/>
          <a:lstStyle>
            <a:lvl1pPr algn="l">
              <a:defRPr>
                <a:solidFill>
                  <a:schemeClr val="accent1">
                    <a:lumMod val="60000"/>
                    <a:lumOff val="40000"/>
                  </a:schemeClr>
                </a:solidFill>
              </a:defRPr>
            </a:lvl1pPr>
          </a:lstStyle>
          <a:p>
            <a:r>
              <a:rPr lang="en-US"/>
              <a:t>Click to edit Master title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689709" y="3059668"/>
            <a:ext cx="4377592" cy="369332"/>
          </a:xfrm>
        </p:spPr>
        <p:txBody>
          <a:bodyPr wrap="square">
            <a:spAutoFit/>
          </a:bodyPr>
          <a:lstStyle>
            <a:lvl1pPr marL="0" indent="0">
              <a:buNone/>
              <a:defRPr>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5873846" y="457200"/>
            <a:ext cx="5735638" cy="1092607"/>
          </a:xfrm>
        </p:spPr>
        <p:txBody>
          <a:bodyPr/>
          <a:lstStyle>
            <a:lvl1pPr algn="ctr">
              <a:spcBef>
                <a:spcPts val="0"/>
              </a:spcBef>
              <a:defRPr sz="1600">
                <a:solidFill>
                  <a:schemeClr val="tx1"/>
                </a:solidFill>
              </a:defRPr>
            </a:lvl1pPr>
            <a:lvl2pPr algn="ctr">
              <a:spcBef>
                <a:spcPts val="600"/>
              </a:spcBef>
              <a:defRPr sz="1800">
                <a:solidFill>
                  <a:schemeClr val="accent1">
                    <a:lumMod val="60000"/>
                    <a:lumOff val="40000"/>
                  </a:schemeClr>
                </a:solidFill>
              </a:defRPr>
            </a:lvl2pPr>
            <a:lvl3pPr algn="ctr">
              <a:spcBef>
                <a:spcPts val="0"/>
              </a:spcBef>
              <a:defRPr sz="1100">
                <a:solidFill>
                  <a:schemeClr val="tx1"/>
                </a:solidFill>
              </a:defRPr>
            </a:lvl3pPr>
            <a:lvl4pPr algn="ctr">
              <a:spcBef>
                <a:spcPts val="0"/>
              </a:spcBef>
              <a:defRPr sz="1050">
                <a:solidFill>
                  <a:schemeClr val="tx1"/>
                </a:solidFill>
              </a:defRPr>
            </a:lvl4pPr>
            <a:lvl5pPr algn="ct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510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a:xfrm>
            <a:off x="293688" y="585788"/>
            <a:ext cx="11608752" cy="648199"/>
          </a:xfrm>
        </p:spPr>
        <p:txBody>
          <a:bodyPr/>
          <a:lstStyle/>
          <a:p>
            <a:r>
              <a:rPr lang="en-US"/>
              <a:t>Click to edit Master title style</a:t>
            </a:r>
          </a:p>
        </p:txBody>
      </p:sp>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511800" cy="1541961"/>
          </a:xfrm>
        </p:spPr>
        <p:txBody>
          <a:bodyPr/>
          <a:lstStyle>
            <a:lvl1pPr>
              <a:spcBef>
                <a:spcPts val="0"/>
              </a:spcBef>
              <a:spcAft>
                <a:spcPts val="1200"/>
              </a:spcAft>
              <a:defRPr sz="2000">
                <a:latin typeface="+mj-lt"/>
              </a:defRPr>
            </a:lvl1pPr>
            <a:lvl2pPr>
              <a:spcBef>
                <a:spcPts val="0"/>
              </a:spcBef>
              <a:spcAft>
                <a:spcPts val="0"/>
              </a:spcAft>
              <a:defRPr sz="1200" b="1"/>
            </a:lvl2pPr>
            <a:lvl3pPr>
              <a:spcBef>
                <a:spcPts val="0"/>
              </a:spcBef>
              <a:spcAft>
                <a:spcPts val="800"/>
              </a:spcAft>
              <a:defRPr sz="12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586537"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009D81E-C49C-49F5-94E8-7D4C7D5EA7E2}"/>
              </a:ext>
            </a:extLst>
          </p:cNvPr>
          <p:cNvSpPr/>
          <p:nvPr userDrawn="1"/>
        </p:nvSpPr>
        <p:spPr bwMode="auto">
          <a:xfrm>
            <a:off x="0" y="4935415"/>
            <a:ext cx="12192000" cy="1922585"/>
          </a:xfrm>
          <a:prstGeom prst="rect">
            <a:avLst/>
          </a:prstGeom>
          <a:solidFill>
            <a:schemeClr val="bg2">
              <a:alpha val="41000"/>
            </a:scheme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solidFill>
                <a:srgbClr val="50E6FF"/>
              </a:solidFill>
              <a:latin typeface="Segoe UI Semibold"/>
            </a:endParaRPr>
          </a:p>
        </p:txBody>
      </p:sp>
      <p:pic>
        <p:nvPicPr>
          <p:cNvPr id="12" name="Graphic 11" descr="Help">
            <a:extLst>
              <a:ext uri="{FF2B5EF4-FFF2-40B4-BE49-F238E27FC236}">
                <a16:creationId xmlns:a16="http://schemas.microsoft.com/office/drawing/2014/main" id="{3F4EA526-7F74-4AF0-89CC-4514EB146F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211" y="5052702"/>
            <a:ext cx="1488718" cy="1488718"/>
          </a:xfrm>
          <a:prstGeom prst="rect">
            <a:avLst/>
          </a:prstGeom>
        </p:spPr>
      </p:pic>
      <p:sp>
        <p:nvSpPr>
          <p:cNvPr id="13" name="Text Placeholder 5">
            <a:extLst>
              <a:ext uri="{FF2B5EF4-FFF2-40B4-BE49-F238E27FC236}">
                <a16:creationId xmlns:a16="http://schemas.microsoft.com/office/drawing/2014/main" id="{C59200F3-38C4-44C2-9C44-1661EE48AF12}"/>
              </a:ext>
            </a:extLst>
          </p:cNvPr>
          <p:cNvSpPr>
            <a:spLocks noGrp="1"/>
          </p:cNvSpPr>
          <p:nvPr>
            <p:ph type="body" sz="quarter" idx="13"/>
          </p:nvPr>
        </p:nvSpPr>
        <p:spPr>
          <a:xfrm>
            <a:off x="1976929" y="5317629"/>
            <a:ext cx="2892056" cy="958864"/>
          </a:xfrm>
        </p:spPr>
        <p:txBody>
          <a:bodyPr anchor="ct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p:txBody>
      </p:sp>
      <p:sp>
        <p:nvSpPr>
          <p:cNvPr id="14" name="Text Placeholder 5">
            <a:extLst>
              <a:ext uri="{FF2B5EF4-FFF2-40B4-BE49-F238E27FC236}">
                <a16:creationId xmlns:a16="http://schemas.microsoft.com/office/drawing/2014/main" id="{297EA7AF-2DC0-4604-B6E3-9196AC99017E}"/>
              </a:ext>
            </a:extLst>
          </p:cNvPr>
          <p:cNvSpPr>
            <a:spLocks noGrp="1"/>
          </p:cNvSpPr>
          <p:nvPr>
            <p:ph type="body" sz="quarter" idx="14"/>
          </p:nvPr>
        </p:nvSpPr>
        <p:spPr>
          <a:xfrm>
            <a:off x="5347855" y="5200744"/>
            <a:ext cx="6550458" cy="1192634"/>
          </a:xfrm>
        </p:spPr>
        <p:txBody>
          <a:bodyPr anchor="ctr"/>
          <a:lstStyle>
            <a:lvl1pPr marL="342900" indent="-342900">
              <a:spcBef>
                <a:spcPts val="600"/>
              </a:spcBef>
              <a:spcAft>
                <a:spcPts val="0"/>
              </a:spcAft>
              <a:buFont typeface="Wingdings" panose="05000000000000000000" pitchFamily="2" charset="2"/>
              <a:buChar char="ü"/>
              <a:defRPr sz="1400">
                <a:solidFill>
                  <a:schemeClr val="tx1"/>
                </a:solidFill>
                <a:latin typeface="+mn-lt"/>
              </a:defRPr>
            </a:lvl1pPr>
            <a:lvl2pPr marL="285750" indent="-285750">
              <a:spcBef>
                <a:spcPts val="600"/>
              </a:spcBef>
              <a:spcAft>
                <a:spcPts val="0"/>
              </a:spcAft>
              <a:buFont typeface="Wingdings" panose="05000000000000000000" pitchFamily="2" charset="2"/>
              <a:buChar char="ü"/>
              <a:defRPr sz="1100" b="1">
                <a:solidFill>
                  <a:schemeClr val="tx1"/>
                </a:solidFill>
                <a:latin typeface="+mn-lt"/>
              </a:defRPr>
            </a:lvl2pPr>
            <a:lvl3pPr marL="288925" indent="0">
              <a:spcBef>
                <a:spcPts val="0"/>
              </a:spcBef>
              <a:spcAft>
                <a:spcPts val="600"/>
              </a:spcAft>
              <a:buFont typeface="Wingdings" panose="05000000000000000000" pitchFamily="2" charset="2"/>
              <a:buNone/>
              <a:defRPr sz="1100">
                <a:solidFill>
                  <a:schemeClr val="tx1"/>
                </a:solidFill>
                <a:latin typeface="+mn-lt"/>
              </a:defRPr>
            </a:lvl3pPr>
            <a:lvl4pPr marL="285750" indent="-285750">
              <a:spcBef>
                <a:spcPts val="600"/>
              </a:spcBef>
              <a:spcAft>
                <a:spcPts val="0"/>
              </a:spcAft>
              <a:buFont typeface="Wingdings" panose="05000000000000000000" pitchFamily="2" charset="2"/>
              <a:buChar char="ü"/>
              <a:defRPr sz="1050">
                <a:solidFill>
                  <a:schemeClr val="tx1"/>
                </a:solidFill>
                <a:latin typeface="+mn-lt"/>
              </a:defRPr>
            </a:lvl4pPr>
            <a:lvl5pPr marL="168275" indent="-168275">
              <a:spcBef>
                <a:spcPts val="600"/>
              </a:spcBef>
              <a:spcAft>
                <a:spcPts val="0"/>
              </a:spcAft>
              <a:buFont typeface="Wingdings" panose="05000000000000000000" pitchFamily="2" charset="2"/>
              <a:buChar char="ü"/>
              <a:defRPr sz="10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406018"/>
      </p:ext>
    </p:extLst>
  </p:cSld>
  <p:clrMapOvr>
    <a:masterClrMapping/>
  </p:clrMapOvr>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FD3-1238-4CA3-8518-11178449CD5C}"/>
              </a:ext>
            </a:extLst>
          </p:cNvPr>
          <p:cNvSpPr>
            <a:spLocks noGrp="1"/>
          </p:cNvSpPr>
          <p:nvPr>
            <p:ph type="title"/>
          </p:nvPr>
        </p:nvSpPr>
        <p:spPr>
          <a:xfrm>
            <a:off x="293688" y="585788"/>
            <a:ext cx="11608752" cy="648199"/>
          </a:xfrm>
        </p:spPr>
        <p:txBody>
          <a:bodyPr/>
          <a:lstStyle/>
          <a:p>
            <a:r>
              <a:rPr lang="en-US"/>
              <a:t>Click to edit Master title style</a:t>
            </a:r>
          </a:p>
        </p:txBody>
      </p:sp>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021263" cy="1695849"/>
          </a:xfrm>
        </p:spPr>
        <p:txBody>
          <a:bodyPr/>
          <a:lstStyle>
            <a:lvl1pPr>
              <a:spcBef>
                <a:spcPts val="0"/>
              </a:spcBef>
              <a:spcAft>
                <a:spcPts val="1200"/>
              </a:spcAft>
              <a:defRPr sz="18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586537" y="1485900"/>
            <a:ext cx="5021263" cy="1695849"/>
          </a:xfrm>
        </p:spPr>
        <p:txBody>
          <a:bodyP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009D81E-C49C-49F5-94E8-7D4C7D5EA7E2}"/>
              </a:ext>
            </a:extLst>
          </p:cNvPr>
          <p:cNvSpPr/>
          <p:nvPr userDrawn="1"/>
        </p:nvSpPr>
        <p:spPr bwMode="auto">
          <a:xfrm>
            <a:off x="0" y="4419459"/>
            <a:ext cx="12192000" cy="2438541"/>
          </a:xfrm>
          <a:prstGeom prst="rect">
            <a:avLst/>
          </a:prstGeom>
          <a:solidFill>
            <a:schemeClr val="bg2">
              <a:alpha val="41000"/>
            </a:scheme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solidFill>
                <a:srgbClr val="50E6FF"/>
              </a:solidFill>
              <a:latin typeface="Segoe UI Semibold"/>
            </a:endParaRPr>
          </a:p>
        </p:txBody>
      </p:sp>
      <p:pic>
        <p:nvPicPr>
          <p:cNvPr id="12" name="Graphic 11" descr="Help">
            <a:extLst>
              <a:ext uri="{FF2B5EF4-FFF2-40B4-BE49-F238E27FC236}">
                <a16:creationId xmlns:a16="http://schemas.microsoft.com/office/drawing/2014/main" id="{3F4EA526-7F74-4AF0-89CC-4514EB146F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211" y="4894370"/>
            <a:ext cx="1488718" cy="1488718"/>
          </a:xfrm>
          <a:prstGeom prst="rect">
            <a:avLst/>
          </a:prstGeom>
        </p:spPr>
      </p:pic>
      <p:sp>
        <p:nvSpPr>
          <p:cNvPr id="13" name="Text Placeholder 5">
            <a:extLst>
              <a:ext uri="{FF2B5EF4-FFF2-40B4-BE49-F238E27FC236}">
                <a16:creationId xmlns:a16="http://schemas.microsoft.com/office/drawing/2014/main" id="{C59200F3-38C4-44C2-9C44-1661EE48AF12}"/>
              </a:ext>
            </a:extLst>
          </p:cNvPr>
          <p:cNvSpPr>
            <a:spLocks noGrp="1"/>
          </p:cNvSpPr>
          <p:nvPr>
            <p:ph type="body" sz="quarter" idx="13"/>
          </p:nvPr>
        </p:nvSpPr>
        <p:spPr>
          <a:xfrm>
            <a:off x="1976929" y="5159297"/>
            <a:ext cx="2892056" cy="958864"/>
          </a:xfrm>
        </p:spPr>
        <p:txBody>
          <a:bodyPr anchor="ctr"/>
          <a:lstStyle>
            <a:lvl1pPr>
              <a:spcBef>
                <a:spcPts val="0"/>
              </a:spcBef>
              <a:spcAft>
                <a:spcPts val="1200"/>
              </a:spcAft>
              <a:defRPr sz="2000">
                <a:latin typeface="+mj-lt"/>
              </a:defRPr>
            </a:lvl1pPr>
            <a:lvl2pPr>
              <a:spcBef>
                <a:spcPts val="0"/>
              </a:spcBef>
              <a:spcAft>
                <a:spcPts val="0"/>
              </a:spcAft>
              <a:defRPr sz="1600" b="1"/>
            </a:lvl2pPr>
            <a:lvl3pPr>
              <a:spcBef>
                <a:spcPts val="0"/>
              </a:spcBef>
              <a:spcAft>
                <a:spcPts val="1200"/>
              </a:spcAft>
              <a:defRPr sz="1600"/>
            </a:lvl3pPr>
            <a:lvl4pPr>
              <a:spcAft>
                <a:spcPts val="600"/>
              </a:spcAft>
              <a:defRPr/>
            </a:lvl4pPr>
            <a:lvl5pPr marL="168275" indent="-168275">
              <a:spcAft>
                <a:spcPts val="600"/>
              </a:spcAft>
              <a:buFont typeface="Arial" panose="020B0604020202020204" pitchFamily="34" charset="0"/>
              <a:buChar char="•"/>
              <a:defRPr sz="1200"/>
            </a:lvl5pPr>
          </a:lstStyle>
          <a:p>
            <a:pPr lvl="0"/>
            <a:r>
              <a:rPr lang="en-US"/>
              <a:t>Click to edit Master text styles</a:t>
            </a:r>
          </a:p>
        </p:txBody>
      </p:sp>
      <p:sp>
        <p:nvSpPr>
          <p:cNvPr id="14" name="Text Placeholder 5">
            <a:extLst>
              <a:ext uri="{FF2B5EF4-FFF2-40B4-BE49-F238E27FC236}">
                <a16:creationId xmlns:a16="http://schemas.microsoft.com/office/drawing/2014/main" id="{297EA7AF-2DC0-4604-B6E3-9196AC99017E}"/>
              </a:ext>
            </a:extLst>
          </p:cNvPr>
          <p:cNvSpPr>
            <a:spLocks noGrp="1"/>
          </p:cNvSpPr>
          <p:nvPr>
            <p:ph type="body" sz="quarter" idx="14"/>
          </p:nvPr>
        </p:nvSpPr>
        <p:spPr>
          <a:xfrm>
            <a:off x="5347855" y="4919265"/>
            <a:ext cx="6550458" cy="1254189"/>
          </a:xfrm>
        </p:spPr>
        <p:txBody>
          <a:bodyPr anchor="ctr"/>
          <a:lstStyle>
            <a:lvl1pPr marL="342900" indent="-342900">
              <a:spcBef>
                <a:spcPts val="600"/>
              </a:spcBef>
              <a:spcAft>
                <a:spcPts val="0"/>
              </a:spcAft>
              <a:buFont typeface="Wingdings" panose="05000000000000000000" pitchFamily="2" charset="2"/>
              <a:buChar char="ü"/>
              <a:defRPr sz="1600">
                <a:solidFill>
                  <a:schemeClr val="tx1"/>
                </a:solidFill>
                <a:latin typeface="+mn-lt"/>
              </a:defRPr>
            </a:lvl1pPr>
            <a:lvl2pPr marL="285750" indent="-285750">
              <a:spcBef>
                <a:spcPts val="600"/>
              </a:spcBef>
              <a:spcAft>
                <a:spcPts val="0"/>
              </a:spcAft>
              <a:buFont typeface="Wingdings" panose="05000000000000000000" pitchFamily="2" charset="2"/>
              <a:buChar char="ü"/>
              <a:defRPr sz="1200" b="1">
                <a:solidFill>
                  <a:schemeClr val="tx1"/>
                </a:solidFill>
                <a:latin typeface="+mn-lt"/>
              </a:defRPr>
            </a:lvl2pPr>
            <a:lvl3pPr marL="288925" indent="0">
              <a:spcBef>
                <a:spcPts val="0"/>
              </a:spcBef>
              <a:spcAft>
                <a:spcPts val="600"/>
              </a:spcAft>
              <a:buFont typeface="Wingdings" panose="05000000000000000000" pitchFamily="2" charset="2"/>
              <a:buNone/>
              <a:defRPr sz="1200">
                <a:solidFill>
                  <a:schemeClr val="tx1"/>
                </a:solidFill>
                <a:latin typeface="+mn-lt"/>
              </a:defRPr>
            </a:lvl3pPr>
            <a:lvl4pPr marL="285750" indent="-285750">
              <a:spcBef>
                <a:spcPts val="600"/>
              </a:spcBef>
              <a:spcAft>
                <a:spcPts val="0"/>
              </a:spcAft>
              <a:buFont typeface="Wingdings" panose="05000000000000000000" pitchFamily="2" charset="2"/>
              <a:buChar char="ü"/>
              <a:defRPr sz="1100">
                <a:solidFill>
                  <a:schemeClr val="tx1"/>
                </a:solidFill>
                <a:latin typeface="+mn-lt"/>
              </a:defRPr>
            </a:lvl4pPr>
            <a:lvl5pPr marL="168275" indent="-168275">
              <a:spcBef>
                <a:spcPts val="600"/>
              </a:spcBef>
              <a:spcAft>
                <a:spcPts val="0"/>
              </a:spcAft>
              <a:buFont typeface="Wingdings" panose="05000000000000000000" pitchFamily="2" charset="2"/>
              <a:buChar char="ü"/>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317518"/>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50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769958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2" y="3962400"/>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4"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265087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0"/>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8770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6"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750" marR="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Title seven</a:t>
            </a:r>
          </a:p>
        </p:txBody>
      </p:sp>
    </p:spTree>
    <p:extLst>
      <p:ext uri="{BB962C8B-B14F-4D97-AF65-F5344CB8AC3E}">
        <p14:creationId xmlns:p14="http://schemas.microsoft.com/office/powerpoint/2010/main" val="321918271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8" y="5720884"/>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8" y="2765425"/>
            <a:ext cx="3216275" cy="2765429"/>
          </a:xfrm>
          <a:prstGeom prst="rect">
            <a:avLst/>
          </a:prstGeom>
          <a:solidFill>
            <a:srgbClr val="E6E6E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0" y="2765425"/>
            <a:ext cx="3216275" cy="2765429"/>
          </a:xfrm>
          <a:prstGeom prst="rect">
            <a:avLst/>
          </a:prstGeom>
          <a:solidFill>
            <a:srgbClr val="E6E6E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6" y="2765425"/>
            <a:ext cx="3216275" cy="2765429"/>
          </a:xfrm>
          <a:prstGeom prst="rect">
            <a:avLst/>
          </a:prstGeom>
          <a:solidFill>
            <a:srgbClr val="E6E6E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8" y="2020734"/>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0" y="2020734"/>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6" y="2020734"/>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8"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6"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214451544"/>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0"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6" y="1435608"/>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0"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8"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0" y="3894768"/>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199" y="4578951"/>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14038351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5"/>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4" y="2560320"/>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0"/>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7"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7"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0"/>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0"/>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Tree>
    <p:extLst>
      <p:ext uri="{BB962C8B-B14F-4D97-AF65-F5344CB8AC3E}">
        <p14:creationId xmlns:p14="http://schemas.microsoft.com/office/powerpoint/2010/main" val="4055307424"/>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4" y="1229454"/>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0" y="1747610"/>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2"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5" y="1747610"/>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5"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1" y="1919985"/>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4" y="1919984"/>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1" y="4032573"/>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6" y="4035367"/>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5" y="2148991"/>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2"/>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7"/>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8"/>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722796570"/>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6"/>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6"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7" y="2675447"/>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0" y="1608951"/>
            <a:ext cx="4572000" cy="830997"/>
          </a:xfrm>
          <a:prstGeom prst="rect">
            <a:avLst/>
          </a:prstGeom>
          <a:solidFill>
            <a:schemeClr val="accent1"/>
          </a:solidFill>
        </p:spPr>
        <p:txBody>
          <a:bodyPr bIns="91440" anchor="ctr"/>
          <a:lstStyle>
            <a:lvl1pPr marL="0" indent="0" algn="ctr">
              <a:buNone/>
              <a:defRPr sz="48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1"/>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6"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4"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0"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0"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4"/>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1750387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1"/>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4" y="972772"/>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2"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2"/>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39" y="1684149"/>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1" y="357323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6" y="5093653"/>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3"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0"/>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7" y="2123526"/>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7" y="462910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8" y="4629108"/>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8" y="212802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368879252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6"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7"/>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7"/>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0"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6"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6"/>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7" y="1723816"/>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5"/>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399"/>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3265750727"/>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3"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3"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5" y="1448756"/>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4" y="1844106"/>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2"/>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7"/>
            <a:ext cx="12192000" cy="267879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4" y="1844106"/>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3" y="1844106"/>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2" y="1605375"/>
            <a:ext cx="786384" cy="7858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6"/>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659036718"/>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49"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3"/>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8"/>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6"/>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6"/>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5"/>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2" y="3599163"/>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5" y="3599163"/>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3"/>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4081390970"/>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19.emf"/><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image" Target="../media/image19.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theme" Target="../theme/theme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3"/>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803" r:id="rId8"/>
    <p:sldLayoutId id="2147483798" r:id="rId9"/>
    <p:sldLayoutId id="2147483734" r:id="rId10"/>
    <p:sldLayoutId id="2147483799" r:id="rId11"/>
    <p:sldLayoutId id="2147483736" r:id="rId12"/>
    <p:sldLayoutId id="2147483800" r:id="rId13"/>
    <p:sldLayoutId id="2147483738" r:id="rId14"/>
    <p:sldLayoutId id="2147483801" r:id="rId15"/>
    <p:sldLayoutId id="2147483740" r:id="rId16"/>
    <p:sldLayoutId id="2147483741" r:id="rId17"/>
    <p:sldLayoutId id="2147483742" r:id="rId18"/>
    <p:sldLayoutId id="2147483743" r:id="rId19"/>
    <p:sldLayoutId id="2147483744" r:id="rId20"/>
    <p:sldLayoutId id="2147483745" r:id="rId21"/>
    <p:sldLayoutId id="2147483746" r:id="rId22"/>
    <p:sldLayoutId id="2147483813" r:id="rId23"/>
    <p:sldLayoutId id="2147483748" r:id="rId24"/>
    <p:sldLayoutId id="2147483749" r:id="rId25"/>
    <p:sldLayoutId id="2147483750" r:id="rId26"/>
    <p:sldLayoutId id="2147483751" r:id="rId27"/>
    <p:sldLayoutId id="2147483807" r:id="rId28"/>
    <p:sldLayoutId id="2147483811" r:id="rId29"/>
    <p:sldLayoutId id="2147483754" r:id="rId30"/>
    <p:sldLayoutId id="2147483793" r:id="rId31"/>
    <p:sldLayoutId id="2147483794" r:id="rId32"/>
    <p:sldLayoutId id="2147483757" r:id="rId33"/>
    <p:sldLayoutId id="2147483758" r:id="rId34"/>
    <p:sldLayoutId id="2147483759" r:id="rId35"/>
    <p:sldLayoutId id="2147483760" r:id="rId36"/>
    <p:sldLayoutId id="2147483796" r:id="rId37"/>
    <p:sldLayoutId id="2147483762" r:id="rId38"/>
    <p:sldLayoutId id="2147483763" r:id="rId39"/>
    <p:sldLayoutId id="2147483802" r:id="rId40"/>
    <p:sldLayoutId id="2147483765" r:id="rId41"/>
    <p:sldLayoutId id="2147483766" r:id="rId42"/>
    <p:sldLayoutId id="2147483795" r:id="rId43"/>
    <p:sldLayoutId id="2147483768" r:id="rId44"/>
    <p:sldLayoutId id="2147483804" r:id="rId45"/>
    <p:sldLayoutId id="2147483770" r:id="rId46"/>
    <p:sldLayoutId id="2147483771" r:id="rId47"/>
    <p:sldLayoutId id="2147483772" r:id="rId48"/>
    <p:sldLayoutId id="2147483797" r:id="rId49"/>
    <p:sldLayoutId id="2147483808" r:id="rId50"/>
    <p:sldLayoutId id="2147483805" r:id="rId5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65226449"/>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81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644269"/>
            <a:ext cx="11018520" cy="1628138"/>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Click to edit Master text styles</a:t>
            </a:r>
          </a:p>
          <a:p>
            <a:pPr marL="0" lvl="1" algn="l" defTabSz="932742" rtl="0" eaLnBrk="1" latinLnBrk="0" hangingPunct="1">
              <a:spcBef>
                <a:spcPts val="3000"/>
              </a:spcBef>
              <a:spcAft>
                <a:spcPts val="600"/>
              </a:spcAft>
              <a:buSzPct val="90000"/>
            </a:pPr>
            <a:r>
              <a:rPr lang="en-US"/>
              <a:t>Second level</a:t>
            </a:r>
          </a:p>
          <a:p>
            <a:pPr marL="0" lvl="2" algn="l" defTabSz="932742" rtl="0" eaLnBrk="1" latinLnBrk="0" hangingPunct="1">
              <a:spcBef>
                <a:spcPts val="3000"/>
              </a:spcBef>
              <a:spcAft>
                <a:spcPts val="600"/>
              </a:spcAft>
              <a:buSzPct val="90000"/>
            </a:pPr>
            <a:r>
              <a:rPr lang="en-US"/>
              <a:t>Third level</a:t>
            </a:r>
          </a:p>
          <a:p>
            <a:pPr marL="0" lvl="3" algn="l" defTabSz="932742" rtl="0" eaLnBrk="1" latinLnBrk="0" hangingPunct="1">
              <a:spcBef>
                <a:spcPts val="3000"/>
              </a:spcBef>
              <a:spcAft>
                <a:spcPts val="600"/>
              </a:spcAft>
              <a:buSzPct val="90000"/>
            </a:pPr>
            <a:r>
              <a:rPr lang="en-US"/>
              <a:t>Fourth level</a:t>
            </a:r>
          </a:p>
          <a:p>
            <a:pPr marL="0" lvl="4" algn="l" defTabSz="932742" rtl="0" eaLnBrk="1" latinLnBrk="0" hangingPunct="1">
              <a:spcBef>
                <a:spcPts val="3000"/>
              </a:spcBef>
              <a:spcAft>
                <a:spcPts val="600"/>
              </a:spcAft>
              <a:buSzPct val="90000"/>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Title Placeholder 4">
            <a:extLst>
              <a:ext uri="{FF2B5EF4-FFF2-40B4-BE49-F238E27FC236}">
                <a16:creationId xmlns:a16="http://schemas.microsoft.com/office/drawing/2014/main" id="{82F53FE2-83D2-47F6-A48F-77E9572F06B0}"/>
              </a:ext>
            </a:extLst>
          </p:cNvPr>
          <p:cNvSpPr>
            <a:spLocks noGrp="1"/>
          </p:cNvSpPr>
          <p:nvPr>
            <p:ph type="title"/>
          </p:nvPr>
        </p:nvSpPr>
        <p:spPr>
          <a:xfrm>
            <a:off x="838200" y="585788"/>
            <a:ext cx="10515600" cy="648199"/>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1189941467"/>
      </p:ext>
    </p:extLst>
  </p:cSld>
  <p:clrMap bg1="dk1" tx1="lt1" bg2="dk2" tx2="lt2" accent1="accent1" accent2="accent2" accent3="accent3" accent4="accent4" accent5="accent5" accent6="accent6" hlink="hlink" folHlink="folHlink"/>
  <p:sldLayoutIdLst>
    <p:sldLayoutId id="2147483756" r:id="rId1"/>
    <p:sldLayoutId id="2147483767" r:id="rId2"/>
    <p:sldLayoutId id="2147483761" r:id="rId3"/>
    <p:sldLayoutId id="2147483773" r:id="rId4"/>
    <p:sldLayoutId id="2147483733" r:id="rId5"/>
    <p:sldLayoutId id="2147483735" r:id="rId6"/>
    <p:sldLayoutId id="2147483737" r:id="rId7"/>
    <p:sldLayoutId id="2147483739" r:id="rId8"/>
    <p:sldLayoutId id="2147483764" r:id="rId9"/>
    <p:sldLayoutId id="2147483732" r:id="rId10"/>
    <p:sldLayoutId id="2147483769" r:id="rId11"/>
    <p:sldLayoutId id="2147483776" r:id="rId12"/>
    <p:sldLayoutId id="2147483777" r:id="rId13"/>
    <p:sldLayoutId id="2147483752" r:id="rId14"/>
    <p:sldLayoutId id="2147483775" r:id="rId15"/>
    <p:sldLayoutId id="2147483788" r:id="rId16"/>
    <p:sldLayoutId id="2147483790" r:id="rId17"/>
    <p:sldLayoutId id="2147483791" r:id="rId18"/>
    <p:sldLayoutId id="2147483785" r:id="rId19"/>
    <p:sldLayoutId id="2147483753" r:id="rId20"/>
    <p:sldLayoutId id="2147483789" r:id="rId21"/>
    <p:sldLayoutId id="2147483747" r:id="rId22"/>
    <p:sldLayoutId id="2147483792" r:id="rId23"/>
  </p:sldLayoutIdLst>
  <p:transition>
    <p:fade/>
  </p:transition>
  <p:txStyles>
    <p:titleStyle>
      <a:lvl1pPr algn="ctr" defTabSz="932742" rtl="0" eaLnBrk="1" latinLnBrk="0" hangingPunct="1">
        <a:lnSpc>
          <a:spcPct val="100000"/>
        </a:lnSpc>
        <a:spcBef>
          <a:spcPct val="0"/>
        </a:spcBef>
        <a:buNone/>
        <a:defRPr lang="en-US" sz="3200" b="0" kern="1200" cap="none" spc="-50" baseline="0" dirty="0">
          <a:ln w="3175">
            <a:noFill/>
          </a:ln>
          <a:solidFill>
            <a:schemeClr val="tx1">
              <a:lumMod val="95000"/>
            </a:schemeClr>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b="0" kern="1200" spc="0" baseline="0" dirty="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2160">
          <p15:clr>
            <a:srgbClr val="F26B43"/>
          </p15:clr>
        </p15:guide>
        <p15:guide id="3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2401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hyperlink" Target="https://microsoft-my.sharepoint.com/personal/owhashmi_microsoft_com/_layouts/15/onedrive.aspx?id=%2Fpersonal%2Fowhashmi%5Fmicrosoft%5Fcom%2FDocuments%2FAzure%20Purview%20Assets&amp;ga=1" TargetMode="Externa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purview/how-to-manage-quotas" TargetMode="External"/><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8" Type="http://schemas.openxmlformats.org/officeDocument/2006/relationships/hyperlink" Target="https://docs.microsoft.com/en-us/azure/purview/create-a-scan-rule-set" TargetMode="External"/><Relationship Id="rId3" Type="http://schemas.openxmlformats.org/officeDocument/2006/relationships/hyperlink" Target="https://docs.microsoft.com/en-us/azure/purview/create-catalog-portal" TargetMode="External"/><Relationship Id="rId7" Type="http://schemas.openxmlformats.org/officeDocument/2006/relationships/hyperlink" Target="https://docs.microsoft.com/en-us/azure/purview/catalog-lineage-user-guide" TargetMode="External"/><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hyperlink" Target="https://docs.microsoft.com/en-us/azure/purview/manage-credentials" TargetMode="External"/><Relationship Id="rId5" Type="http://schemas.openxmlformats.org/officeDocument/2006/relationships/hyperlink" Target="https://docs.microsoft.com/en-us/azure/purview/tutorial-register-scan-on-premises-sql-server" TargetMode="External"/><Relationship Id="rId4" Type="http://schemas.openxmlformats.org/officeDocument/2006/relationships/hyperlink" Target="https://docs.microsoft.com/en-us/azure/purview/quickstart-create-collection" TargetMode="External"/><Relationship Id="rId9" Type="http://schemas.openxmlformats.org/officeDocument/2006/relationships/hyperlink" Target="https://github.com/tayganr/purviewla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purview/azure-purview-connector-overview" TargetMode="External"/><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idx="4294967295"/>
          </p:nvPr>
        </p:nvSpPr>
        <p:spPr>
          <a:xfrm>
            <a:off x="0" y="3025775"/>
            <a:ext cx="8202613" cy="538609"/>
          </a:xfrm>
        </p:spPr>
        <p:txBody>
          <a:bodyPr/>
          <a:lstStyle/>
          <a:p>
            <a:r>
              <a:rPr lang="en-US" sz="3500" dirty="0">
                <a:solidFill>
                  <a:schemeClr val="bg1"/>
                </a:solidFill>
                <a:cs typeface="Segoe UI"/>
              </a:rPr>
              <a:t>Microsoft Purview POC / Pilot Framework</a:t>
            </a:r>
            <a:endParaRPr lang="en-US" dirty="0">
              <a:solidFill>
                <a:schemeClr val="bg1"/>
              </a:solidFill>
            </a:endParaRPr>
          </a:p>
        </p:txBody>
      </p:sp>
    </p:spTree>
    <p:custDataLst>
      <p:tags r:id="rId1"/>
    </p:custDataLst>
    <p:extLst>
      <p:ext uri="{BB962C8B-B14F-4D97-AF65-F5344CB8AC3E}">
        <p14:creationId xmlns:p14="http://schemas.microsoft.com/office/powerpoint/2010/main" val="9305201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4845" y="169394"/>
            <a:ext cx="11718380" cy="543475"/>
          </a:xfrm>
        </p:spPr>
        <p:txBody>
          <a:bodyPr/>
          <a:lstStyle/>
          <a:p>
            <a:r>
              <a:rPr lang="en-US" sz="3500">
                <a:cs typeface="Segoe UI"/>
              </a:rPr>
              <a:t>POC framework approach example</a:t>
            </a:r>
            <a:endParaRPr lang="en-US"/>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pPr>
                <a:defRPr/>
              </a:pPr>
              <a:t>10</a:t>
            </a:fld>
            <a:endParaRPr lang="en-US"/>
          </a:p>
        </p:txBody>
      </p:sp>
      <p:graphicFrame>
        <p:nvGraphicFramePr>
          <p:cNvPr id="3" name="Table 2">
            <a:extLst>
              <a:ext uri="{FF2B5EF4-FFF2-40B4-BE49-F238E27FC236}">
                <a16:creationId xmlns:a16="http://schemas.microsoft.com/office/drawing/2014/main" id="{2760A92E-DC23-4A01-9E24-363666A5D715}"/>
              </a:ext>
            </a:extLst>
          </p:cNvPr>
          <p:cNvGraphicFramePr/>
          <p:nvPr>
            <p:extLst>
              <p:ext uri="{D42A27DB-BD31-4B8C-83A1-F6EECF244321}">
                <p14:modId xmlns:p14="http://schemas.microsoft.com/office/powerpoint/2010/main" val="251471399"/>
              </p:ext>
            </p:extLst>
          </p:nvPr>
        </p:nvGraphicFramePr>
        <p:xfrm>
          <a:off x="276046" y="1072099"/>
          <a:ext cx="11648408" cy="4434410"/>
        </p:xfrm>
        <a:graphic>
          <a:graphicData uri="http://schemas.openxmlformats.org/drawingml/2006/table">
            <a:tbl>
              <a:tblPr firstRow="1" firstCol="1" bandRow="1"/>
              <a:tblGrid>
                <a:gridCol w="1952361">
                  <a:extLst>
                    <a:ext uri="{9D8B030D-6E8A-4147-A177-3AD203B41FA5}">
                      <a16:colId xmlns:a16="http://schemas.microsoft.com/office/drawing/2014/main" val="3011142553"/>
                    </a:ext>
                  </a:extLst>
                </a:gridCol>
                <a:gridCol w="6069983">
                  <a:extLst>
                    <a:ext uri="{9D8B030D-6E8A-4147-A177-3AD203B41FA5}">
                      <a16:colId xmlns:a16="http://schemas.microsoft.com/office/drawing/2014/main" val="2717729122"/>
                    </a:ext>
                  </a:extLst>
                </a:gridCol>
                <a:gridCol w="3626064">
                  <a:extLst>
                    <a:ext uri="{9D8B030D-6E8A-4147-A177-3AD203B41FA5}">
                      <a16:colId xmlns:a16="http://schemas.microsoft.com/office/drawing/2014/main" val="1288507501"/>
                    </a:ext>
                  </a:extLst>
                </a:gridCol>
              </a:tblGrid>
              <a:tr h="157529">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Category​</a:t>
                      </a:r>
                    </a:p>
                  </a:txBody>
                  <a:tcPr marL="14107" marR="14107" marT="1959"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Capability</a:t>
                      </a:r>
                    </a:p>
                  </a:txBody>
                  <a:tcPr marL="14107" marR="14107" marT="1959"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Success Criteria</a:t>
                      </a:r>
                    </a:p>
                  </a:txBody>
                  <a:tcPr marL="14107" marR="14107" marT="1959"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371893237"/>
                  </a:ext>
                </a:extLst>
              </a:tr>
              <a:tr h="157529">
                <a:tc rowSpan="4">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Source System Scanning</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tabLst>
                          <a:tab pos="2263140" algn="r"/>
                        </a:tabLst>
                      </a:pPr>
                      <a:r>
                        <a:rPr lang="en-US" sz="1500" b="0" i="0" u="none" strike="noStrike">
                          <a:effectLst/>
                          <a:latin typeface="+mn-lt"/>
                        </a:rPr>
                        <a:t>Register System</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r>
                        <a:rPr lang="en-US" sz="1500" b="0" i="0" u="none" strike="noStrike">
                          <a:solidFill>
                            <a:srgbClr val="000000"/>
                          </a:solidFill>
                          <a:effectLst/>
                          <a:latin typeface="+mn-lt"/>
                          <a:ea typeface="Times New Roman" panose="02020603050405020304" pitchFamily="18" charset="0"/>
                          <a:cs typeface="Arial"/>
                        </a:rPr>
                        <a:t>Demo Functionality in Purview</a:t>
                      </a:r>
                      <a:endParaRPr lang="en-US" sz="1500" b="0" i="0" u="none" strike="noStrike">
                        <a:effectLst/>
                        <a:latin typeface="+mn-lt"/>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952359629"/>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r>
                        <a:rPr lang="en-US" sz="1500" b="0" i="0" u="none" strike="noStrike">
                          <a:effectLst/>
                          <a:latin typeface="+mn-lt"/>
                        </a:rPr>
                        <a:t>Scan Source System</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733237628"/>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r>
                        <a:rPr lang="en-US" sz="1500" b="0" i="0" u="none" strike="noStrike">
                          <a:effectLst/>
                          <a:latin typeface="+mn-lt"/>
                        </a:rPr>
                        <a:t>Schedule System Scan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21916882"/>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857158051"/>
                  </a:ext>
                </a:extLst>
              </a:tr>
              <a:tr h="173818">
                <a:tc rowSpan="7">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Data Democratization</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tcPr>
                </a:tc>
                <a:tc>
                  <a:txBody>
                    <a:bodyPr/>
                    <a:lstStyle/>
                    <a:p>
                      <a:pPr marL="0" marR="0" algn="l" fontAlgn="t">
                        <a:spcBef>
                          <a:spcPts val="0"/>
                        </a:spcBef>
                        <a:spcAft>
                          <a:spcPts val="0"/>
                        </a:spcAft>
                      </a:pPr>
                      <a:r>
                        <a:rPr lang="en-US" sz="1500" b="0" i="0" u="none" strike="noStrike">
                          <a:effectLst/>
                          <a:latin typeface="+mn-lt"/>
                        </a:rPr>
                        <a:t>Create Data Map</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mn-lt"/>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mn-lt"/>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652055792"/>
                  </a:ext>
                </a:extLst>
              </a:tr>
              <a:tr h="173818">
                <a:tc vMerge="1">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Data Democratization</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tcPr>
                </a:tc>
                <a:tc>
                  <a:txBody>
                    <a:bodyPr/>
                    <a:lstStyle/>
                    <a:p>
                      <a:pPr marL="0" marR="0" algn="l" fontAlgn="t">
                        <a:spcBef>
                          <a:spcPts val="0"/>
                        </a:spcBef>
                        <a:spcAft>
                          <a:spcPts val="0"/>
                        </a:spcAft>
                      </a:pPr>
                      <a:r>
                        <a:rPr lang="en-US" sz="1500" b="0" i="0" u="none" strike="noStrike">
                          <a:effectLst/>
                          <a:latin typeface="+mn-lt"/>
                        </a:rPr>
                        <a:t>Search Data Catalog</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a:t>
                      </a:r>
                      <a:r>
                        <a:rPr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1162163796"/>
                  </a:ext>
                </a:extLst>
              </a:tr>
              <a:tr h="173818">
                <a:tc vMerge="1">
                  <a:txBody>
                    <a:bodyPr/>
                    <a:lstStyle/>
                    <a:p>
                      <a:pPr marL="0" marR="0" algn="l" fontAlgn="t">
                        <a:spcBef>
                          <a:spcPts val="0"/>
                        </a:spcBef>
                        <a:spcAft>
                          <a:spcPts val="0"/>
                        </a:spcAft>
                      </a:pPr>
                      <a:r>
                        <a:rPr lang="en-US" sz="1500" b="1" i="0" u="none" strike="noStrike">
                          <a:effectLst/>
                          <a:latin typeface="+mn-lt"/>
                          <a:ea typeface="Times New Roman" panose="02020603050405020304" pitchFamily="18" charset="0"/>
                          <a:cs typeface="Arial" panose="020B0604020202020204" pitchFamily="34" charset="0"/>
                        </a:rPr>
                        <a:t>Data Democratization</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mn-lt"/>
                        </a:rPr>
                        <a:t>Search Glossary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413602638"/>
                  </a:ext>
                </a:extLst>
              </a:tr>
              <a:tr h="173818">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Show Data Linage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278059409"/>
                  </a:ext>
                </a:extLst>
              </a:tr>
              <a:tr h="173818">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Enrich metadata on scanned entity</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33749277"/>
                  </a:ext>
                </a:extLst>
              </a:tr>
              <a:tr h="173818">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tcPr>
                </a:tc>
                <a:tc>
                  <a:txBody>
                    <a:bodyPr/>
                    <a:lstStyle/>
                    <a:p>
                      <a:pPr marL="0" marR="0" algn="l" fontAlgn="t">
                        <a:spcBef>
                          <a:spcPts val="0"/>
                        </a:spcBef>
                        <a:spcAft>
                          <a:spcPts val="0"/>
                        </a:spcAft>
                      </a:pPr>
                      <a:r>
                        <a:rPr lang="en-US" sz="1500" b="0" i="0" u="none" strike="noStrike">
                          <a:effectLst/>
                          <a:latin typeface="+mn-lt"/>
                        </a:rPr>
                        <a:t>Show </a:t>
                      </a:r>
                      <a:r>
                        <a:rPr lang="en-US" sz="1500" b="0" i="0" u="none" strike="noStrike" err="1">
                          <a:effectLst/>
                          <a:latin typeface="+mn-lt"/>
                        </a:rPr>
                        <a:t>PowerBI</a:t>
                      </a:r>
                      <a:r>
                        <a:rPr lang="en-US" sz="1500" b="0" i="0" u="none" strike="noStrike">
                          <a:effectLst/>
                          <a:latin typeface="+mn-lt"/>
                        </a:rPr>
                        <a:t>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mn-lt"/>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mn-lt"/>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711436608"/>
                  </a:ext>
                </a:extLst>
              </a:tr>
              <a:tr h="238628">
                <a:tc vMerge="1">
                  <a:txBody>
                    <a:bodyPr/>
                    <a:lstStyle/>
                    <a:p>
                      <a:pPr marL="0" marR="0" algn="l" defTabSz="932563" rtl="0" eaLnBrk="1" fontAlgn="t" latinLnBrk="0" hangingPunct="1">
                        <a:spcBef>
                          <a:spcPts val="0"/>
                        </a:spcBef>
                        <a:spcAft>
                          <a:spcPts val="0"/>
                        </a:spcAft>
                      </a:pPr>
                      <a:endParaRPr lang="en-US" sz="1800" b="1" kern="1200">
                        <a:solidFill>
                          <a:schemeClr val="tx1"/>
                        </a:solidFill>
                        <a:latin typeface="+mn-lt"/>
                        <a:ea typeface="+mn-ea"/>
                        <a:cs typeface="+mn-cs"/>
                      </a:endParaRP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831932141"/>
                  </a:ext>
                </a:extLst>
              </a:tr>
              <a:tr h="157529">
                <a:tc rowSpan="4">
                  <a:txBody>
                    <a:bodyPr/>
                    <a:lstStyle/>
                    <a:p>
                      <a:r>
                        <a:rPr lang="en-US" b="1"/>
                        <a:t>Security</a:t>
                      </a:r>
                    </a:p>
                  </a:txBody>
                  <a:tcPr>
                    <a:solidFill>
                      <a:srgbClr val="D9E2F3"/>
                    </a:solidFill>
                  </a:tcPr>
                </a:tc>
                <a:tc>
                  <a:txBody>
                    <a:bodyPr/>
                    <a:lstStyle/>
                    <a:p>
                      <a:pPr marL="0" marR="0" algn="l" fontAlgn="t">
                        <a:spcBef>
                          <a:spcPts val="0"/>
                        </a:spcBef>
                        <a:spcAft>
                          <a:spcPts val="0"/>
                        </a:spcAft>
                      </a:pPr>
                      <a:r>
                        <a:rPr lang="en-US" sz="1500" b="0" i="0" u="none" strike="noStrike">
                          <a:effectLst/>
                          <a:latin typeface="+mn-lt"/>
                        </a:rPr>
                        <a:t>Access Control from AD</a:t>
                      </a:r>
                    </a:p>
                  </a:txBody>
                  <a:tcPr marL="14107" marR="14107" marT="1959" marB="0">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574343129"/>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Automated Sensitivity Classification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188052835"/>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Manual Update Sensitivity Classification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820603859"/>
                  </a:ext>
                </a:extLst>
              </a:tr>
              <a:tr h="157529">
                <a:tc vMerge="1">
                  <a:txBody>
                    <a:bodyPr/>
                    <a:lstStyle/>
                    <a:p>
                      <a:endParaRPr lang="en-US"/>
                    </a:p>
                  </a:txBody>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517306686"/>
                  </a:ext>
                </a:extLst>
              </a:tr>
              <a:tr h="157529">
                <a:tc rowSpan="3">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Misc.</a:t>
                      </a:r>
                    </a:p>
                    <a:p>
                      <a:pPr marL="0" marR="0" algn="l" fontAlgn="t">
                        <a:spcBef>
                          <a:spcPts val="0"/>
                        </a:spcBef>
                        <a:spcAft>
                          <a:spcPts val="0"/>
                        </a:spcAft>
                      </a:pPr>
                      <a:endParaRPr lang="en-US" sz="1500" b="0" i="0" u="none" strike="noStrike">
                        <a:effectLst/>
                        <a:latin typeface="+mn-lt"/>
                        <a:cs typeface="Arial"/>
                      </a:endParaRP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mn-lt"/>
                        </a:rPr>
                        <a:t>Reporting on Scan Success and Failure</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819133675"/>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Reporting on Data Sensitivity</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177969369"/>
                  </a:ext>
                </a:extLst>
              </a:tr>
              <a:tr h="157529">
                <a:tc vMerge="1">
                  <a:txBody>
                    <a:bodyPr/>
                    <a:lstStyle/>
                    <a:p>
                      <a:pPr marL="0" marR="0" algn="l" fontAlgn="t">
                        <a:spcBef>
                          <a:spcPts val="0"/>
                        </a:spcBef>
                        <a:spcAft>
                          <a:spcPts val="0"/>
                        </a:spcAft>
                      </a:pPr>
                      <a:r>
                        <a:rPr lang="en-US" sz="1600" b="1" i="0" u="none" strike="noStrike">
                          <a:effectLst/>
                          <a:latin typeface="+mn-lt"/>
                          <a:ea typeface="Times New Roman" panose="02020603050405020304" pitchFamily="18" charset="0"/>
                          <a:cs typeface="Arial" panose="020B0604020202020204" pitchFamily="34" charset="0"/>
                        </a:rPr>
                        <a:t> </a:t>
                      </a:r>
                      <a:endParaRPr lang="en-US" sz="16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Arial"/>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740613180"/>
                  </a:ext>
                </a:extLst>
              </a:tr>
            </a:tbl>
          </a:graphicData>
        </a:graphic>
      </p:graphicFrame>
    </p:spTree>
    <p:extLst>
      <p:ext uri="{BB962C8B-B14F-4D97-AF65-F5344CB8AC3E}">
        <p14:creationId xmlns:p14="http://schemas.microsoft.com/office/powerpoint/2010/main" val="322506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C537C4D-EE03-47E5-A3BF-49E6A023AA62}"/>
              </a:ext>
            </a:extLst>
          </p:cNvPr>
          <p:cNvSpPr/>
          <p:nvPr/>
        </p:nvSpPr>
        <p:spPr bwMode="auto">
          <a:xfrm>
            <a:off x="726572" y="2720824"/>
            <a:ext cx="3216052" cy="3469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66700" marR="0" lvl="0" indent="-168275" algn="l" defTabSz="671918" rtl="0" eaLnBrk="1" fontAlgn="base"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9" name="Eye" title="Icon of an eye">
            <a:extLst>
              <a:ext uri="{FF2B5EF4-FFF2-40B4-BE49-F238E27FC236}">
                <a16:creationId xmlns:a16="http://schemas.microsoft.com/office/drawing/2014/main" id="{CC20E5EC-7091-4ABD-A010-226FD0E02287}"/>
              </a:ext>
            </a:extLst>
          </p:cNvPr>
          <p:cNvSpPr>
            <a:spLocks noChangeAspect="1" noEditPoints="1"/>
          </p:cNvSpPr>
          <p:nvPr/>
        </p:nvSpPr>
        <p:spPr bwMode="auto">
          <a:xfrm>
            <a:off x="677826" y="1825110"/>
            <a:ext cx="377596" cy="20847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Chart_E999" title="Icon of a line graph with an arrow at the end pointing up">
            <a:extLst>
              <a:ext uri="{FF2B5EF4-FFF2-40B4-BE49-F238E27FC236}">
                <a16:creationId xmlns:a16="http://schemas.microsoft.com/office/drawing/2014/main" id="{0104FDE1-691C-49B0-8AA6-678C354C8EAB}"/>
              </a:ext>
            </a:extLst>
          </p:cNvPr>
          <p:cNvSpPr>
            <a:spLocks noChangeAspect="1" noEditPoints="1"/>
          </p:cNvSpPr>
          <p:nvPr/>
        </p:nvSpPr>
        <p:spPr bwMode="auto">
          <a:xfrm>
            <a:off x="4343093" y="1787010"/>
            <a:ext cx="284476" cy="28467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aphicFrame>
        <p:nvGraphicFramePr>
          <p:cNvPr id="2" name="Table 4">
            <a:extLst>
              <a:ext uri="{FF2B5EF4-FFF2-40B4-BE49-F238E27FC236}">
                <a16:creationId xmlns:a16="http://schemas.microsoft.com/office/drawing/2014/main" id="{1E6A9DB3-6F5E-47AB-83E4-313F67D59B02}"/>
              </a:ext>
            </a:extLst>
          </p:cNvPr>
          <p:cNvGraphicFramePr>
            <a:graphicFrameLocks noGrp="1"/>
          </p:cNvGraphicFramePr>
          <p:nvPr>
            <p:extLst>
              <p:ext uri="{D42A27DB-BD31-4B8C-83A1-F6EECF244321}">
                <p14:modId xmlns:p14="http://schemas.microsoft.com/office/powerpoint/2010/main" val="2402328500"/>
              </p:ext>
            </p:extLst>
          </p:nvPr>
        </p:nvGraphicFramePr>
        <p:xfrm>
          <a:off x="279093" y="808859"/>
          <a:ext cx="11326167" cy="5750560"/>
        </p:xfrm>
        <a:graphic>
          <a:graphicData uri="http://schemas.openxmlformats.org/drawingml/2006/table">
            <a:tbl>
              <a:tblPr firstRow="1" bandRow="1">
                <a:tableStyleId>{5C22544A-7EE6-4342-B048-85BDC9FD1C3A}</a:tableStyleId>
              </a:tblPr>
              <a:tblGrid>
                <a:gridCol w="1734265">
                  <a:extLst>
                    <a:ext uri="{9D8B030D-6E8A-4147-A177-3AD203B41FA5}">
                      <a16:colId xmlns:a16="http://schemas.microsoft.com/office/drawing/2014/main" val="4247234456"/>
                    </a:ext>
                  </a:extLst>
                </a:gridCol>
                <a:gridCol w="4102216">
                  <a:extLst>
                    <a:ext uri="{9D8B030D-6E8A-4147-A177-3AD203B41FA5}">
                      <a16:colId xmlns:a16="http://schemas.microsoft.com/office/drawing/2014/main" val="3093290949"/>
                    </a:ext>
                  </a:extLst>
                </a:gridCol>
                <a:gridCol w="5489686">
                  <a:extLst>
                    <a:ext uri="{9D8B030D-6E8A-4147-A177-3AD203B41FA5}">
                      <a16:colId xmlns:a16="http://schemas.microsoft.com/office/drawing/2014/main" val="3315652421"/>
                    </a:ext>
                  </a:extLst>
                </a:gridCol>
              </a:tblGrid>
              <a:tr h="370840">
                <a:tc>
                  <a:txBody>
                    <a:bodyPr/>
                    <a:lstStyle/>
                    <a:p>
                      <a:r>
                        <a:rPr lang="en-US" sz="1200"/>
                        <a:t>Area</a:t>
                      </a:r>
                    </a:p>
                  </a:txBody>
                  <a:tcPr/>
                </a:tc>
                <a:tc>
                  <a:txBody>
                    <a:bodyPr/>
                    <a:lstStyle/>
                    <a:p>
                      <a:r>
                        <a:rPr lang="en-US" sz="1200"/>
                        <a:t>Description</a:t>
                      </a:r>
                    </a:p>
                  </a:txBody>
                  <a:tcPr/>
                </a:tc>
                <a:tc>
                  <a:txBody>
                    <a:bodyPr/>
                    <a:lstStyle/>
                    <a:p>
                      <a:r>
                        <a:rPr lang="en-US" sz="1200"/>
                        <a:t>Assumptions</a:t>
                      </a:r>
                    </a:p>
                  </a:txBody>
                  <a:tcPr/>
                </a:tc>
                <a:extLst>
                  <a:ext uri="{0D108BD9-81ED-4DB2-BD59-A6C34878D82A}">
                    <a16:rowId xmlns:a16="http://schemas.microsoft.com/office/drawing/2014/main" val="3827869204"/>
                  </a:ext>
                </a:extLst>
              </a:tr>
              <a:tr h="370840">
                <a:tc>
                  <a:txBody>
                    <a:bodyPr/>
                    <a:lstStyle/>
                    <a:p>
                      <a:r>
                        <a:rPr lang="en-US" sz="1100"/>
                        <a:t> (Sprint 0) </a:t>
                      </a:r>
                    </a:p>
                  </a:txBody>
                  <a:tcPr/>
                </a:tc>
                <a:tc>
                  <a:txBody>
                    <a:bodyPr/>
                    <a:lstStyle/>
                    <a:p>
                      <a:pPr marL="171450" indent="-171450">
                        <a:buFont typeface="Arial" panose="020B0604020202020204" pitchFamily="34" charset="0"/>
                        <a:buChar char="•"/>
                      </a:pPr>
                      <a:r>
                        <a:rPr lang="en-US" sz="1100" kern="1200">
                          <a:solidFill>
                            <a:schemeClr val="dk1"/>
                          </a:solidFill>
                          <a:effectLst/>
                          <a:latin typeface="+mn-lt"/>
                          <a:ea typeface="+mn-ea"/>
                          <a:cs typeface="+mn-cs"/>
                        </a:rPr>
                        <a:t>Mutually agreed scope and create a product backlog. </a:t>
                      </a:r>
                    </a:p>
                    <a:p>
                      <a:pPr marL="171450" indent="-171450">
                        <a:buFont typeface="Arial" panose="020B0604020202020204" pitchFamily="34" charset="0"/>
                        <a:buChar char="•"/>
                      </a:pPr>
                      <a:r>
                        <a:rPr lang="en-US" sz="1100" kern="1200">
                          <a:solidFill>
                            <a:schemeClr val="dk1"/>
                          </a:solidFill>
                          <a:effectLst/>
                          <a:latin typeface="+mn-lt"/>
                          <a:ea typeface="+mn-ea"/>
                          <a:cs typeface="+mn-cs"/>
                        </a:rPr>
                        <a:t>Define product backlog items to develop a clear understanding of the as-is situation and capture key insights that can inform decision making for the design of the future Data Governance operating model.</a:t>
                      </a:r>
                    </a:p>
                    <a:p>
                      <a:pPr marL="171450" indent="-171450">
                        <a:buFont typeface="Arial" panose="020B0604020202020204" pitchFamily="34" charset="0"/>
                        <a:buChar char="•"/>
                      </a:pPr>
                      <a:r>
                        <a:rPr lang="en-US" sz="1100" kern="1200">
                          <a:solidFill>
                            <a:schemeClr val="dk1"/>
                          </a:solidFill>
                          <a:effectLst/>
                          <a:latin typeface="+mn-lt"/>
                          <a:ea typeface="+mn-ea"/>
                          <a:cs typeface="+mn-cs"/>
                        </a:rPr>
                        <a:t>Define POC scope and scenarios product backlog items  which may include: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effectLst/>
                          <a:latin typeface="+mn-lt"/>
                          <a:ea typeface="+mn-ea"/>
                          <a:cs typeface="+mn-cs"/>
                        </a:rPr>
                        <a:t>Discover business-critical assets</a:t>
                      </a:r>
                    </a:p>
                    <a:p>
                      <a:pPr marL="637821" lvl="1" indent="-171450">
                        <a:buFont typeface="Arial" panose="020B0604020202020204" pitchFamily="34" charset="0"/>
                        <a:buChar char="•"/>
                      </a:pPr>
                      <a:r>
                        <a:rPr lang="en-US" sz="1100" kern="1200">
                          <a:solidFill>
                            <a:schemeClr val="dk1"/>
                          </a:solidFill>
                          <a:effectLst/>
                          <a:latin typeface="+mn-lt"/>
                          <a:ea typeface="+mn-ea"/>
                          <a:cs typeface="+mn-cs"/>
                        </a:rPr>
                        <a:t>Catalog business-critical assets</a:t>
                      </a:r>
                    </a:p>
                    <a:p>
                      <a:pPr marL="637821" lvl="1" indent="-171450">
                        <a:buFont typeface="Arial" panose="020B0604020202020204" pitchFamily="34" charset="0"/>
                        <a:buChar char="•"/>
                      </a:pPr>
                      <a:r>
                        <a:rPr lang="en-US" sz="1100" kern="1200">
                          <a:solidFill>
                            <a:schemeClr val="dk1"/>
                          </a:solidFill>
                          <a:effectLst/>
                          <a:latin typeface="+mn-lt"/>
                          <a:ea typeface="+mn-ea"/>
                          <a:cs typeface="+mn-cs"/>
                        </a:rPr>
                        <a:t>Track data to understand its origin and troubleshoot data issues.</a:t>
                      </a:r>
                    </a:p>
                    <a:p>
                      <a:pPr marL="637821" lvl="1" indent="-171450">
                        <a:buFont typeface="Arial" panose="020B0604020202020204" pitchFamily="34" charset="0"/>
                        <a:buChar char="•"/>
                      </a:pPr>
                      <a:r>
                        <a:rPr lang="en-US" sz="1100" kern="1200">
                          <a:solidFill>
                            <a:schemeClr val="dk1"/>
                          </a:solidFill>
                          <a:effectLst/>
                          <a:latin typeface="+mn-lt"/>
                          <a:ea typeface="+mn-ea"/>
                          <a:cs typeface="+mn-cs"/>
                        </a:rPr>
                        <a:t>Enrich metadata on critical data assets</a:t>
                      </a:r>
                    </a:p>
                    <a:p>
                      <a:pPr marL="637821" lvl="1" indent="-171450">
                        <a:buFont typeface="Arial" panose="020B0604020202020204" pitchFamily="34" charset="0"/>
                        <a:buChar char="•"/>
                      </a:pPr>
                      <a:r>
                        <a:rPr lang="en-US" sz="1100" kern="1200">
                          <a:solidFill>
                            <a:schemeClr val="dk1"/>
                          </a:solidFill>
                          <a:effectLst/>
                          <a:latin typeface="+mn-lt"/>
                          <a:ea typeface="+mn-ea"/>
                          <a:cs typeface="+mn-cs"/>
                        </a:rPr>
                        <a:t>Govern data assets with friendly user experience</a:t>
                      </a:r>
                    </a:p>
                    <a:p>
                      <a:pPr marL="171450" lvl="0" indent="-171450">
                        <a:buFont typeface="Arial" panose="020B0604020202020204" pitchFamily="34" charset="0"/>
                        <a:buChar char="•"/>
                      </a:pPr>
                      <a:r>
                        <a:rPr lang="en-US" sz="1100" kern="1200">
                          <a:solidFill>
                            <a:schemeClr val="dk1"/>
                          </a:solidFill>
                          <a:effectLst/>
                          <a:latin typeface="+mn-lt"/>
                          <a:ea typeface="+mn-ea"/>
                          <a:cs typeface="+mn-cs"/>
                        </a:rPr>
                        <a:t>Define acceptance criteria</a:t>
                      </a:r>
                    </a:p>
                  </a:txBody>
                  <a:tcPr/>
                </a:tc>
                <a:tc>
                  <a:txBody>
                    <a:bodyPr/>
                    <a:lstStyle/>
                    <a:p>
                      <a:pPr marL="285750" lvl="0" indent="-285750">
                        <a:buFont typeface="Arial" panose="020B0604020202020204" pitchFamily="34" charset="0"/>
                        <a:buChar char="•"/>
                      </a:pPr>
                      <a:r>
                        <a:rPr lang="en-US" sz="1100" kern="1200">
                          <a:solidFill>
                            <a:schemeClr val="dk1"/>
                          </a:solidFill>
                          <a:effectLst/>
                          <a:latin typeface="+mn-lt"/>
                          <a:ea typeface="+mn-ea"/>
                          <a:cs typeface="+mn-cs"/>
                        </a:rPr>
                        <a:t>2-week effort – Conduct interviews and working sessions with customer’s data governance and management strategy owner and SME’s</a:t>
                      </a:r>
                    </a:p>
                    <a:p>
                      <a:pPr marL="285750" lvl="0" indent="-285750">
                        <a:buFont typeface="Arial" panose="020B0604020202020204" pitchFamily="34" charset="0"/>
                        <a:buChar char="•"/>
                      </a:pPr>
                      <a:r>
                        <a:rPr lang="en-US" sz="1100" kern="1200">
                          <a:solidFill>
                            <a:schemeClr val="dk1"/>
                          </a:solidFill>
                          <a:effectLst/>
                          <a:latin typeface="+mn-lt"/>
                          <a:ea typeface="+mn-ea"/>
                          <a:cs typeface="+mn-cs"/>
                        </a:rPr>
                        <a:t>Define the acceptance criteria for the POC </a:t>
                      </a:r>
                    </a:p>
                    <a:p>
                      <a:pPr marL="285750" lvl="0" indent="-285750">
                        <a:buFont typeface="Arial" panose="020B0604020202020204" pitchFamily="34" charset="0"/>
                        <a:buChar char="•"/>
                      </a:pPr>
                      <a:r>
                        <a:rPr lang="en-US" sz="1100" kern="1200">
                          <a:solidFill>
                            <a:schemeClr val="dk1"/>
                          </a:solidFill>
                          <a:effectLst/>
                          <a:latin typeface="+mn-lt"/>
                          <a:ea typeface="+mn-ea"/>
                          <a:cs typeface="+mn-cs"/>
                        </a:rPr>
                        <a:t>MSFT has access to customer documentation and key resources</a:t>
                      </a:r>
                    </a:p>
                  </a:txBody>
                  <a:tcPr/>
                </a:tc>
                <a:extLst>
                  <a:ext uri="{0D108BD9-81ED-4DB2-BD59-A6C34878D82A}">
                    <a16:rowId xmlns:a16="http://schemas.microsoft.com/office/drawing/2014/main" val="831873940"/>
                  </a:ext>
                </a:extLst>
              </a:tr>
              <a:tr h="370840">
                <a:tc>
                  <a:txBody>
                    <a:bodyPr/>
                    <a:lstStyle/>
                    <a:p>
                      <a:r>
                        <a:rPr lang="en-US" sz="1100"/>
                        <a:t>Data Purview Infrastructure Workstream</a:t>
                      </a:r>
                    </a:p>
                  </a:txBody>
                  <a:tcPr/>
                </a:tc>
                <a:tc>
                  <a:txBody>
                    <a:bodyPr/>
                    <a:lstStyle/>
                    <a:p>
                      <a:pPr marL="0" indent="0">
                        <a:buFont typeface="Arial" panose="020B0604020202020204" pitchFamily="34" charset="0"/>
                        <a:buNone/>
                      </a:pPr>
                      <a:r>
                        <a:rPr lang="en-US" sz="1100" kern="1200">
                          <a:solidFill>
                            <a:schemeClr val="dk1"/>
                          </a:solidFill>
                          <a:effectLst/>
                          <a:latin typeface="+mn-lt"/>
                          <a:ea typeface="+mn-ea"/>
                          <a:cs typeface="+mn-cs"/>
                        </a:rPr>
                        <a:t>POC will be delivered through 3-week sprint intervals, and may include the following tasks: </a:t>
                      </a:r>
                    </a:p>
                    <a:p>
                      <a:pPr marL="171450" indent="-171450">
                        <a:buFont typeface="Arial" panose="020B0604020202020204" pitchFamily="34" charset="0"/>
                        <a:buChar char="•"/>
                      </a:pPr>
                      <a:r>
                        <a:rPr lang="en-US" sz="1100" kern="1200">
                          <a:solidFill>
                            <a:schemeClr val="dk1"/>
                          </a:solidFill>
                          <a:effectLst/>
                          <a:latin typeface="+mn-lt"/>
                          <a:ea typeface="+mn-ea"/>
                          <a:cs typeface="+mn-cs"/>
                        </a:rPr>
                        <a:t>Configure ADF for lineage</a:t>
                      </a:r>
                    </a:p>
                    <a:p>
                      <a:pPr marL="171450" indent="-171450">
                        <a:buFont typeface="Arial" panose="020B0604020202020204" pitchFamily="34" charset="0"/>
                        <a:buChar char="•"/>
                      </a:pPr>
                      <a:r>
                        <a:rPr lang="en-US" sz="1100" kern="1200">
                          <a:solidFill>
                            <a:schemeClr val="dk1"/>
                          </a:solidFill>
                          <a:effectLst/>
                          <a:latin typeface="+mn-lt"/>
                          <a:ea typeface="+mn-ea"/>
                          <a:cs typeface="+mn-cs"/>
                        </a:rPr>
                        <a:t>Import glossary terms</a:t>
                      </a:r>
                    </a:p>
                    <a:p>
                      <a:pPr marL="171450" indent="-171450">
                        <a:buFont typeface="Arial" panose="020B0604020202020204" pitchFamily="34" charset="0"/>
                        <a:buChar char="•"/>
                      </a:pPr>
                      <a:r>
                        <a:rPr lang="en-US" sz="1100" kern="1200">
                          <a:solidFill>
                            <a:schemeClr val="dk1"/>
                          </a:solidFill>
                          <a:effectLst/>
                          <a:latin typeface="+mn-lt"/>
                          <a:ea typeface="+mn-ea"/>
                          <a:cs typeface="+mn-cs"/>
                        </a:rPr>
                        <a:t>Get classification and sensitive insights</a:t>
                      </a:r>
                    </a:p>
                    <a:p>
                      <a:pPr marL="171450" indent="-171450">
                        <a:buFont typeface="Arial" panose="020B0604020202020204" pitchFamily="34" charset="0"/>
                        <a:buChar char="•"/>
                      </a:pPr>
                      <a:r>
                        <a:rPr lang="en-US" sz="1100" kern="1200">
                          <a:solidFill>
                            <a:schemeClr val="dk1"/>
                          </a:solidFill>
                          <a:effectLst/>
                          <a:latin typeface="+mn-lt"/>
                          <a:ea typeface="+mn-ea"/>
                          <a:cs typeface="+mn-cs"/>
                        </a:rPr>
                        <a:t>Onboard additional users using Purview managed users</a:t>
                      </a:r>
                    </a:p>
                    <a:p>
                      <a:pPr marL="171450" indent="-171450">
                        <a:buFont typeface="Arial" panose="020B0604020202020204" pitchFamily="34" charset="0"/>
                        <a:buChar char="•"/>
                      </a:pPr>
                      <a:r>
                        <a:rPr lang="en-US" sz="1100" kern="1200">
                          <a:solidFill>
                            <a:schemeClr val="dk1"/>
                          </a:solidFill>
                          <a:effectLst/>
                          <a:latin typeface="+mn-lt"/>
                          <a:ea typeface="+mn-ea"/>
                          <a:cs typeface="+mn-cs"/>
                        </a:rPr>
                        <a:t>Scan Azure Data Lake Gen 2 storage as data source</a:t>
                      </a:r>
                    </a:p>
                    <a:p>
                      <a:pPr marL="171450" indent="-171450">
                        <a:buFont typeface="Arial" panose="020B0604020202020204" pitchFamily="34" charset="0"/>
                        <a:buChar char="•"/>
                      </a:pPr>
                      <a:r>
                        <a:rPr lang="en-US" sz="1100" kern="1200">
                          <a:solidFill>
                            <a:schemeClr val="dk1"/>
                          </a:solidFill>
                          <a:effectLst/>
                          <a:latin typeface="+mn-lt"/>
                          <a:ea typeface="+mn-ea"/>
                          <a:cs typeface="+mn-cs"/>
                        </a:rPr>
                        <a:t>Scan Azure Synapse as data source</a:t>
                      </a:r>
                    </a:p>
                    <a:p>
                      <a:pPr marL="171450" indent="-171450">
                        <a:buFont typeface="Arial" panose="020B0604020202020204" pitchFamily="34" charset="0"/>
                        <a:buChar char="•"/>
                      </a:pPr>
                      <a:r>
                        <a:rPr lang="en-US" sz="1100" kern="1200">
                          <a:solidFill>
                            <a:schemeClr val="dk1"/>
                          </a:solidFill>
                          <a:effectLst/>
                          <a:latin typeface="+mn-lt"/>
                          <a:ea typeface="+mn-ea"/>
                          <a:cs typeface="+mn-cs"/>
                        </a:rPr>
                        <a:t>Scan Power BI tenant as data source</a:t>
                      </a:r>
                    </a:p>
                    <a:p>
                      <a:pPr marL="171450" indent="-171450">
                        <a:buFont typeface="Arial" panose="020B0604020202020204" pitchFamily="34" charset="0"/>
                        <a:buChar char="•"/>
                      </a:pPr>
                      <a:r>
                        <a:rPr lang="en-US" sz="1100" kern="1200">
                          <a:solidFill>
                            <a:schemeClr val="dk1"/>
                          </a:solidFill>
                          <a:effectLst/>
                          <a:latin typeface="+mn-lt"/>
                          <a:ea typeface="+mn-ea"/>
                          <a:cs typeface="+mn-cs"/>
                        </a:rPr>
                        <a:t>Search and browse</a:t>
                      </a:r>
                    </a:p>
                    <a:p>
                      <a:pPr marL="171450" indent="-171450">
                        <a:buFont typeface="Arial" panose="020B0604020202020204" pitchFamily="34" charset="0"/>
                        <a:buChar char="•"/>
                      </a:pPr>
                      <a:r>
                        <a:rPr lang="en-US" sz="1100" kern="1200">
                          <a:solidFill>
                            <a:schemeClr val="dk1"/>
                          </a:solidFill>
                          <a:effectLst/>
                          <a:latin typeface="+mn-lt"/>
                          <a:ea typeface="+mn-ea"/>
                          <a:cs typeface="+mn-cs"/>
                        </a:rPr>
                        <a:t>Platform enablement </a:t>
                      </a:r>
                    </a:p>
                  </a:txBody>
                  <a:tcPr/>
                </a:tc>
                <a:tc>
                  <a:txBody>
                    <a:bodyPr/>
                    <a:lstStyle/>
                    <a:p>
                      <a:pPr marL="285750" indent="-285750">
                        <a:buFont typeface="Arial" panose="020B0604020202020204" pitchFamily="34" charset="0"/>
                        <a:buChar char="•"/>
                      </a:pPr>
                      <a:r>
                        <a:rPr lang="en-US" sz="1100"/>
                        <a:t>At the end of each sprint the customer Project Manager and Microsoft Project Manager will review the consumption against the total capped capacity to determine if adjustments need to be made through the change request process.</a:t>
                      </a:r>
                    </a:p>
                    <a:p>
                      <a:pPr marL="285750" indent="-285750">
                        <a:buFont typeface="Arial" panose="020B0604020202020204" pitchFamily="34" charset="0"/>
                        <a:buChar char="•"/>
                      </a:pPr>
                      <a:r>
                        <a:rPr lang="en-US" sz="1100"/>
                        <a:t>Customer has the required Azure Subscriptions and services available.</a:t>
                      </a:r>
                    </a:p>
                    <a:p>
                      <a:pPr marL="285750" indent="-285750">
                        <a:buFont typeface="Arial" panose="020B0604020202020204" pitchFamily="34" charset="0"/>
                        <a:buChar char="•"/>
                      </a:pPr>
                      <a:r>
                        <a:rPr lang="en-US" sz="1100"/>
                        <a:t>There will be maximum of 4 hands on purview labs each having maximum of 2 hours duration</a:t>
                      </a:r>
                    </a:p>
                    <a:p>
                      <a:pPr marL="285750" indent="-285750">
                        <a:buFont typeface="Arial" panose="020B0604020202020204" pitchFamily="34" charset="0"/>
                        <a:buChar char="•"/>
                      </a:pPr>
                      <a:r>
                        <a:rPr lang="en-US" sz="1100"/>
                        <a:t>Access to Microsoft Azure with a development or production subscription</a:t>
                      </a:r>
                    </a:p>
                    <a:p>
                      <a:pPr marL="285750" indent="-285750">
                        <a:buFont typeface="Arial" panose="020B0604020202020204" pitchFamily="34" charset="0"/>
                        <a:buChar char="•"/>
                      </a:pPr>
                      <a:r>
                        <a:rPr lang="en-US" sz="1100"/>
                        <a:t>Ability to create Azure resources including Purview.</a:t>
                      </a:r>
                    </a:p>
                    <a:p>
                      <a:pPr marL="285750" indent="-285750">
                        <a:buFont typeface="Arial" panose="020B0604020202020204" pitchFamily="34" charset="0"/>
                        <a:buChar char="•"/>
                      </a:pPr>
                      <a:r>
                        <a:rPr lang="en-US" sz="1100"/>
                        <a:t>Access to data sources such as Azure Data Lake Storage or Azure Synapse in test, development, or production environments</a:t>
                      </a:r>
                    </a:p>
                    <a:p>
                      <a:pPr marL="285750" indent="-285750">
                        <a:buFont typeface="Arial" panose="020B0604020202020204" pitchFamily="34" charset="0"/>
                        <a:buChar char="•"/>
                      </a:pPr>
                      <a:r>
                        <a:rPr lang="en-US" sz="1100"/>
                        <a:t>For Data Lake Storage, the required role to scan is Reader Role.</a:t>
                      </a:r>
                    </a:p>
                    <a:p>
                      <a:pPr marL="285750" indent="-285750">
                        <a:buFont typeface="Arial" panose="020B0604020202020204" pitchFamily="34" charset="0"/>
                        <a:buChar char="•"/>
                      </a:pPr>
                      <a:r>
                        <a:rPr lang="en-US" sz="1100"/>
                        <a:t>For Synapse, the identity must be Purview Data Source Admin and Synapse Workspace Contributor.</a:t>
                      </a:r>
                    </a:p>
                    <a:p>
                      <a:pPr marL="285750" indent="-285750">
                        <a:buFont typeface="Arial" panose="020B0604020202020204" pitchFamily="34" charset="0"/>
                        <a:buChar char="•"/>
                      </a:pPr>
                      <a:r>
                        <a:rPr lang="en-US" sz="1100"/>
                        <a:t>For PBI, the Purview managed identity needs read-only access to the Power BI admin APIs.</a:t>
                      </a:r>
                    </a:p>
                    <a:p>
                      <a:pPr marL="285750" indent="-285750">
                        <a:buFont typeface="Arial" panose="020B0604020202020204" pitchFamily="34" charset="0"/>
                        <a:buChar char="•"/>
                      </a:pPr>
                      <a:r>
                        <a:rPr lang="en-US" sz="1100"/>
                        <a:t>Access to Azure Security Center or ability to collaborate with Security Center Admin for data labeling.</a:t>
                      </a:r>
                    </a:p>
                  </a:txBody>
                  <a:tcPr/>
                </a:tc>
                <a:extLst>
                  <a:ext uri="{0D108BD9-81ED-4DB2-BD59-A6C34878D82A}">
                    <a16:rowId xmlns:a16="http://schemas.microsoft.com/office/drawing/2014/main" val="866435582"/>
                  </a:ext>
                </a:extLst>
              </a:tr>
            </a:tbl>
          </a:graphicData>
        </a:graphic>
      </p:graphicFrame>
      <p:sp>
        <p:nvSpPr>
          <p:cNvPr id="6" name="Title 8">
            <a:extLst>
              <a:ext uri="{FF2B5EF4-FFF2-40B4-BE49-F238E27FC236}">
                <a16:creationId xmlns:a16="http://schemas.microsoft.com/office/drawing/2014/main" id="{DCF77687-D482-DD9B-E810-1275B5FFDEFF}"/>
              </a:ext>
            </a:extLst>
          </p:cNvPr>
          <p:cNvSpPr txBox="1">
            <a:spLocks/>
          </p:cNvSpPr>
          <p:nvPr/>
        </p:nvSpPr>
        <p:spPr>
          <a:xfrm>
            <a:off x="274845" y="169394"/>
            <a:ext cx="11293838" cy="543475"/>
          </a:xfrm>
          <a:prstGeom prst="rect">
            <a:avLst/>
          </a:prstGeom>
        </p:spPr>
        <p:txBody>
          <a:bodyPr lIns="0"/>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00">
                <a:cs typeface="Segoe UI"/>
              </a:rPr>
              <a:t>POC framework approach example</a:t>
            </a:r>
            <a:endParaRPr lang="en-US"/>
          </a:p>
        </p:txBody>
      </p:sp>
    </p:spTree>
    <p:extLst>
      <p:ext uri="{BB962C8B-B14F-4D97-AF65-F5344CB8AC3E}">
        <p14:creationId xmlns:p14="http://schemas.microsoft.com/office/powerpoint/2010/main" val="42331493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C537C4D-EE03-47E5-A3BF-49E6A023AA62}"/>
              </a:ext>
            </a:extLst>
          </p:cNvPr>
          <p:cNvSpPr/>
          <p:nvPr/>
        </p:nvSpPr>
        <p:spPr bwMode="auto">
          <a:xfrm>
            <a:off x="726572" y="2720824"/>
            <a:ext cx="3216052" cy="3469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66700" marR="0" lvl="0" indent="-168275" algn="l" defTabSz="671918" rtl="0" eaLnBrk="1" fontAlgn="base"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9" name="Eye" title="Icon of an eye">
            <a:extLst>
              <a:ext uri="{FF2B5EF4-FFF2-40B4-BE49-F238E27FC236}">
                <a16:creationId xmlns:a16="http://schemas.microsoft.com/office/drawing/2014/main" id="{CC20E5EC-7091-4ABD-A010-226FD0E02287}"/>
              </a:ext>
            </a:extLst>
          </p:cNvPr>
          <p:cNvSpPr>
            <a:spLocks noChangeAspect="1" noEditPoints="1"/>
          </p:cNvSpPr>
          <p:nvPr/>
        </p:nvSpPr>
        <p:spPr bwMode="auto">
          <a:xfrm>
            <a:off x="677826" y="1825110"/>
            <a:ext cx="377596" cy="20847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Chart_E999" title="Icon of a line graph with an arrow at the end pointing up">
            <a:extLst>
              <a:ext uri="{FF2B5EF4-FFF2-40B4-BE49-F238E27FC236}">
                <a16:creationId xmlns:a16="http://schemas.microsoft.com/office/drawing/2014/main" id="{0104FDE1-691C-49B0-8AA6-678C354C8EAB}"/>
              </a:ext>
            </a:extLst>
          </p:cNvPr>
          <p:cNvSpPr>
            <a:spLocks noChangeAspect="1" noEditPoints="1"/>
          </p:cNvSpPr>
          <p:nvPr/>
        </p:nvSpPr>
        <p:spPr bwMode="auto">
          <a:xfrm>
            <a:off x="4343093" y="1787010"/>
            <a:ext cx="284476" cy="28467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aphicFrame>
        <p:nvGraphicFramePr>
          <p:cNvPr id="2" name="Table 4">
            <a:extLst>
              <a:ext uri="{FF2B5EF4-FFF2-40B4-BE49-F238E27FC236}">
                <a16:creationId xmlns:a16="http://schemas.microsoft.com/office/drawing/2014/main" id="{1E6A9DB3-6F5E-47AB-83E4-313F67D59B02}"/>
              </a:ext>
            </a:extLst>
          </p:cNvPr>
          <p:cNvGraphicFramePr>
            <a:graphicFrameLocks noGrp="1"/>
          </p:cNvGraphicFramePr>
          <p:nvPr>
            <p:extLst>
              <p:ext uri="{D42A27DB-BD31-4B8C-83A1-F6EECF244321}">
                <p14:modId xmlns:p14="http://schemas.microsoft.com/office/powerpoint/2010/main" val="1575100976"/>
              </p:ext>
            </p:extLst>
          </p:nvPr>
        </p:nvGraphicFramePr>
        <p:xfrm>
          <a:off x="329514" y="957140"/>
          <a:ext cx="11275746" cy="5491480"/>
        </p:xfrm>
        <a:graphic>
          <a:graphicData uri="http://schemas.openxmlformats.org/drawingml/2006/table">
            <a:tbl>
              <a:tblPr firstRow="1" bandRow="1">
                <a:tableStyleId>{5C22544A-7EE6-4342-B048-85BDC9FD1C3A}</a:tableStyleId>
              </a:tblPr>
              <a:tblGrid>
                <a:gridCol w="1683844">
                  <a:extLst>
                    <a:ext uri="{9D8B030D-6E8A-4147-A177-3AD203B41FA5}">
                      <a16:colId xmlns:a16="http://schemas.microsoft.com/office/drawing/2014/main" val="4247234456"/>
                    </a:ext>
                  </a:extLst>
                </a:gridCol>
                <a:gridCol w="4102216">
                  <a:extLst>
                    <a:ext uri="{9D8B030D-6E8A-4147-A177-3AD203B41FA5}">
                      <a16:colId xmlns:a16="http://schemas.microsoft.com/office/drawing/2014/main" val="3093290949"/>
                    </a:ext>
                  </a:extLst>
                </a:gridCol>
                <a:gridCol w="5489686">
                  <a:extLst>
                    <a:ext uri="{9D8B030D-6E8A-4147-A177-3AD203B41FA5}">
                      <a16:colId xmlns:a16="http://schemas.microsoft.com/office/drawing/2014/main" val="3315652421"/>
                    </a:ext>
                  </a:extLst>
                </a:gridCol>
              </a:tblGrid>
              <a:tr h="370840">
                <a:tc>
                  <a:txBody>
                    <a:bodyPr/>
                    <a:lstStyle/>
                    <a:p>
                      <a:r>
                        <a:rPr lang="en-US" sz="1200"/>
                        <a:t>Area</a:t>
                      </a:r>
                    </a:p>
                  </a:txBody>
                  <a:tcPr/>
                </a:tc>
                <a:tc>
                  <a:txBody>
                    <a:bodyPr/>
                    <a:lstStyle/>
                    <a:p>
                      <a:r>
                        <a:rPr lang="en-US" sz="1200"/>
                        <a:t>Description</a:t>
                      </a:r>
                    </a:p>
                  </a:txBody>
                  <a:tcPr/>
                </a:tc>
                <a:tc>
                  <a:txBody>
                    <a:bodyPr/>
                    <a:lstStyle/>
                    <a:p>
                      <a:r>
                        <a:rPr lang="en-US" sz="1200"/>
                        <a:t>Assumptions</a:t>
                      </a:r>
                    </a:p>
                  </a:txBody>
                  <a:tcPr/>
                </a:tc>
                <a:extLst>
                  <a:ext uri="{0D108BD9-81ED-4DB2-BD59-A6C34878D82A}">
                    <a16:rowId xmlns:a16="http://schemas.microsoft.com/office/drawing/2014/main" val="3827869204"/>
                  </a:ext>
                </a:extLst>
              </a:tr>
              <a:tr h="370840">
                <a:tc>
                  <a:txBody>
                    <a:bodyPr/>
                    <a:lstStyle/>
                    <a:p>
                      <a:r>
                        <a:rPr lang="en-US" sz="1100"/>
                        <a:t>Data Governance  Workstream  </a:t>
                      </a:r>
                    </a:p>
                  </a:txBody>
                  <a:tcPr/>
                </a:tc>
                <a:tc>
                  <a:txBody>
                    <a:bodyPr/>
                    <a:lstStyle/>
                    <a:p>
                      <a:pPr marL="0" indent="0">
                        <a:buFont typeface="Arial" panose="020B0604020202020204" pitchFamily="34" charset="0"/>
                        <a:buNone/>
                      </a:pPr>
                      <a:r>
                        <a:rPr lang="en-US" sz="1100" kern="1200">
                          <a:solidFill>
                            <a:schemeClr val="dk1"/>
                          </a:solidFill>
                          <a:effectLst/>
                          <a:latin typeface="+mn-lt"/>
                          <a:ea typeface="+mn-ea"/>
                          <a:cs typeface="+mn-cs"/>
                        </a:rPr>
                        <a:t>Data Governance will be delivered through 3-week sprint intervals, and may include the following tasks: </a:t>
                      </a:r>
                    </a:p>
                    <a:p>
                      <a:pPr marL="285750" indent="-285750">
                        <a:buFont typeface="Arial" panose="020B0604020202020204" pitchFamily="34" charset="0"/>
                        <a:buChar char="•"/>
                      </a:pPr>
                      <a:r>
                        <a:rPr lang="en-US" sz="1100" kern="1200">
                          <a:solidFill>
                            <a:schemeClr val="dk1"/>
                          </a:solidFill>
                          <a:effectLst/>
                          <a:latin typeface="+mn-lt"/>
                          <a:ea typeface="+mn-ea"/>
                          <a:cs typeface="+mn-cs"/>
                        </a:rPr>
                        <a:t>Define data governance attributes for desired future state.</a:t>
                      </a:r>
                    </a:p>
                    <a:p>
                      <a:pPr marL="285750" indent="-285750">
                        <a:buFont typeface="Arial" panose="020B0604020202020204" pitchFamily="34" charset="0"/>
                        <a:buChar char="•"/>
                      </a:pPr>
                      <a:r>
                        <a:rPr lang="en-US" sz="1100" kern="1200">
                          <a:solidFill>
                            <a:schemeClr val="dk1"/>
                          </a:solidFill>
                          <a:effectLst/>
                          <a:latin typeface="+mn-lt"/>
                          <a:ea typeface="+mn-ea"/>
                          <a:cs typeface="+mn-cs"/>
                        </a:rPr>
                        <a:t>Align Data Governance Strategy messaging with other initiatives or transformations to verify alignment and eliminate conflicts.</a:t>
                      </a:r>
                    </a:p>
                    <a:p>
                      <a:pPr marL="285750" indent="-285750">
                        <a:buFont typeface="Arial" panose="020B0604020202020204" pitchFamily="34" charset="0"/>
                        <a:buChar char="•"/>
                      </a:pPr>
                      <a:r>
                        <a:rPr lang="en-US" sz="1100" kern="1200">
                          <a:solidFill>
                            <a:schemeClr val="dk1"/>
                          </a:solidFill>
                          <a:effectLst/>
                          <a:latin typeface="+mn-lt"/>
                          <a:ea typeface="+mn-ea"/>
                          <a:cs typeface="+mn-cs"/>
                        </a:rPr>
                        <a:t>Identify stakeholders and conduct a stakeholder impact assessment.</a:t>
                      </a:r>
                    </a:p>
                    <a:p>
                      <a:pPr marL="285750" indent="-285750">
                        <a:buFont typeface="Arial" panose="020B0604020202020204" pitchFamily="34" charset="0"/>
                        <a:buChar char="•"/>
                      </a:pPr>
                      <a:r>
                        <a:rPr lang="en-US" sz="1100" b="0" i="0">
                          <a:effectLst/>
                          <a:latin typeface="Segoe UI" panose="020B0502040204020203" pitchFamily="34" charset="0"/>
                        </a:rPr>
                        <a:t>Establish a data governance and management approach, which may include the  following components – data access, data certification, anonymization, normalization, data lineage (where is come from, certified data, heritage), data definitions (what it represents, metrics and measurements included to define the datasets), business rules how data set is used, data cost management</a:t>
                      </a:r>
                    </a:p>
                    <a:p>
                      <a:pPr marL="276579" lvl="0" indent="-285750" algn="l">
                        <a:buFont typeface="Arial" panose="020B0604020202020204" pitchFamily="34" charset="0"/>
                        <a:buChar char="•"/>
                      </a:pPr>
                      <a:r>
                        <a:rPr lang="en-US" sz="1100" b="0" i="0">
                          <a:effectLst/>
                          <a:latin typeface="Segoe UI" panose="020B0502040204020203" pitchFamily="34" charset="0"/>
                        </a:rPr>
                        <a:t>Data Catalogue </a:t>
                      </a:r>
                    </a:p>
                    <a:p>
                      <a:pPr marL="742950" lvl="1" indent="-285750" algn="l">
                        <a:buFont typeface="Arial" panose="020B0604020202020204" pitchFamily="34" charset="0"/>
                        <a:buChar char="•"/>
                      </a:pPr>
                      <a:r>
                        <a:rPr lang="en-US" sz="1100" b="0" i="0">
                          <a:effectLst/>
                          <a:latin typeface="Segoe UI" panose="020B0502040204020203" pitchFamily="34" charset="0"/>
                        </a:rPr>
                        <a:t>Based on data governance rules, how's data presented for consumption </a:t>
                      </a:r>
                    </a:p>
                    <a:p>
                      <a:pPr marL="171450" indent="-171450" algn="l">
                        <a:buFont typeface="Arial" panose="020B0604020202020204" pitchFamily="34" charset="0"/>
                        <a:buChar char="•"/>
                      </a:pPr>
                      <a:r>
                        <a:rPr lang="en-US" sz="1100" b="0" i="0">
                          <a:effectLst/>
                          <a:latin typeface="Segoe UI" panose="020B0502040204020203" pitchFamily="34" charset="0"/>
                        </a:rPr>
                        <a:t>Data Security Operations Management - </a:t>
                      </a:r>
                    </a:p>
                    <a:p>
                      <a:pPr marL="742950" lvl="1" indent="-285750" algn="l">
                        <a:buFont typeface="Arial" panose="020B0604020202020204" pitchFamily="34" charset="0"/>
                        <a:buChar char="•"/>
                      </a:pPr>
                      <a:r>
                        <a:rPr lang="en-US" sz="1100" b="0" i="0">
                          <a:effectLst/>
                          <a:latin typeface="Segoe UI" panose="020B0502040204020203" pitchFamily="34" charset="0"/>
                        </a:rPr>
                        <a:t>Azure specific data access rules, management groups, data access monitoring</a:t>
                      </a:r>
                    </a:p>
                    <a:p>
                      <a:pPr marL="742950" lvl="1" indent="-285750" algn="l">
                        <a:buFont typeface="Arial" panose="020B0604020202020204" pitchFamily="34" charset="0"/>
                        <a:buChar char="•"/>
                      </a:pPr>
                      <a:r>
                        <a:rPr lang="en-US" sz="1100" b="0" i="0">
                          <a:effectLst/>
                          <a:latin typeface="Segoe UI" panose="020B0502040204020203" pitchFamily="34" charset="0"/>
                        </a:rPr>
                        <a:t>Managing cloud data environment and RBAC controls</a:t>
                      </a:r>
                    </a:p>
                    <a:p>
                      <a:pPr marL="742950" lvl="1" indent="-285750" algn="l">
                        <a:buFont typeface="Arial" panose="020B0604020202020204" pitchFamily="34" charset="0"/>
                        <a:buChar char="•"/>
                      </a:pPr>
                      <a:r>
                        <a:rPr lang="en-US" sz="1100" b="0" i="0">
                          <a:effectLst/>
                          <a:latin typeface="Segoe UI" panose="020B0502040204020203" pitchFamily="34" charset="0"/>
                        </a:rPr>
                        <a:t>Azure Data Blueprint (Initiative, Policies, RBAC) templates</a:t>
                      </a:r>
                    </a:p>
                    <a:p>
                      <a:pPr marL="171450" indent="-171450" algn="l">
                        <a:buFont typeface="Arial" panose="020B0604020202020204" pitchFamily="34" charset="0"/>
                        <a:buChar char="•"/>
                      </a:pPr>
                      <a:r>
                        <a:rPr lang="en-US" sz="1100" b="0" i="0">
                          <a:effectLst/>
                          <a:latin typeface="Segoe UI" panose="020B0502040204020203" pitchFamily="34" charset="0"/>
                        </a:rPr>
                        <a:t>Data Operations and Lifecycle Management</a:t>
                      </a:r>
                    </a:p>
                    <a:p>
                      <a:pPr marL="171450" indent="-171450" algn="l">
                        <a:buFont typeface="Arial" panose="020B0604020202020204" pitchFamily="34" charset="0"/>
                        <a:buChar char="•"/>
                      </a:pPr>
                      <a:r>
                        <a:rPr lang="en-US" sz="1100" b="0" i="0">
                          <a:effectLst/>
                          <a:latin typeface="Segoe UI" panose="020B0502040204020203" pitchFamily="34" charset="0"/>
                        </a:rPr>
                        <a:t>Data visualization Operations and Governance</a:t>
                      </a:r>
                    </a:p>
                    <a:p>
                      <a:pPr marL="171450" indent="-171450" algn="l">
                        <a:buFont typeface="Arial" panose="020B0604020202020204" pitchFamily="34" charset="0"/>
                        <a:buChar char="•"/>
                      </a:pPr>
                      <a:r>
                        <a:rPr lang="en-US" sz="1100" b="0" i="0">
                          <a:effectLst/>
                          <a:latin typeface="Segoe UI" panose="020B0502040204020203" pitchFamily="34" charset="0"/>
                        </a:rPr>
                        <a:t>Determine required data operations roles and responsibilities.</a:t>
                      </a:r>
                    </a:p>
                    <a:p>
                      <a:pPr marL="285750" indent="-285750">
                        <a:buFont typeface="Arial" panose="020B0604020202020204" pitchFamily="34" charset="0"/>
                        <a:buChar char="•"/>
                      </a:pPr>
                      <a:endParaRPr lang="en-US" sz="1100" kern="120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100" kern="1200">
                          <a:solidFill>
                            <a:schemeClr val="dk1"/>
                          </a:solidFill>
                          <a:effectLst/>
                          <a:latin typeface="+mn-lt"/>
                          <a:ea typeface="+mn-ea"/>
                          <a:cs typeface="+mn-cs"/>
                        </a:rPr>
                        <a:t>At the end of each sprint the customer Project Manager and Microsoft Project Manager will review the consumption against the total capped capacity to determine if adjustments need to be made through the change request process.</a:t>
                      </a:r>
                    </a:p>
                    <a:p>
                      <a:pPr marL="637821" lvl="1" indent="-171450">
                        <a:buFont typeface="Arial" panose="020B0604020202020204" pitchFamily="34" charset="0"/>
                        <a:buChar char="•"/>
                      </a:pPr>
                      <a:endParaRPr lang="en-US" sz="1100" kern="1200">
                        <a:solidFill>
                          <a:schemeClr val="dk1"/>
                        </a:solidFill>
                        <a:effectLst/>
                        <a:latin typeface="+mn-lt"/>
                        <a:ea typeface="+mn-ea"/>
                        <a:cs typeface="+mn-cs"/>
                      </a:endParaRPr>
                    </a:p>
                  </a:txBody>
                  <a:tcPr/>
                </a:tc>
                <a:extLst>
                  <a:ext uri="{0D108BD9-81ED-4DB2-BD59-A6C34878D82A}">
                    <a16:rowId xmlns:a16="http://schemas.microsoft.com/office/drawing/2014/main" val="3674463711"/>
                  </a:ext>
                </a:extLst>
              </a:tr>
            </a:tbl>
          </a:graphicData>
        </a:graphic>
      </p:graphicFrame>
      <p:sp>
        <p:nvSpPr>
          <p:cNvPr id="8" name="Title 8">
            <a:extLst>
              <a:ext uri="{FF2B5EF4-FFF2-40B4-BE49-F238E27FC236}">
                <a16:creationId xmlns:a16="http://schemas.microsoft.com/office/drawing/2014/main" id="{DE3C4721-BCF5-E43C-3318-D159BFE5408E}"/>
              </a:ext>
            </a:extLst>
          </p:cNvPr>
          <p:cNvSpPr txBox="1">
            <a:spLocks/>
          </p:cNvSpPr>
          <p:nvPr/>
        </p:nvSpPr>
        <p:spPr>
          <a:xfrm>
            <a:off x="318387" y="169394"/>
            <a:ext cx="11250296" cy="543475"/>
          </a:xfrm>
          <a:prstGeom prst="rect">
            <a:avLst/>
          </a:prstGeom>
        </p:spPr>
        <p:txBody>
          <a:bodyPr lIns="0"/>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00">
                <a:cs typeface="Segoe UI"/>
              </a:rPr>
              <a:t>POC framework approach example</a:t>
            </a:r>
            <a:endParaRPr lang="en-US"/>
          </a:p>
        </p:txBody>
      </p:sp>
    </p:spTree>
    <p:extLst>
      <p:ext uri="{BB962C8B-B14F-4D97-AF65-F5344CB8AC3E}">
        <p14:creationId xmlns:p14="http://schemas.microsoft.com/office/powerpoint/2010/main" val="35560762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72816" y="528623"/>
            <a:ext cx="11359152" cy="543475"/>
          </a:xfrm>
        </p:spPr>
        <p:txBody>
          <a:bodyPr/>
          <a:lstStyle/>
          <a:p>
            <a:r>
              <a:rPr lang="en-US"/>
              <a:t>POC Criteria &amp; Success Criteria</a:t>
            </a: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pPr>
                <a:defRPr/>
              </a:pPr>
              <a:t>13</a:t>
            </a:fld>
            <a:endParaRPr lang="en-US"/>
          </a:p>
        </p:txBody>
      </p:sp>
      <p:graphicFrame>
        <p:nvGraphicFramePr>
          <p:cNvPr id="3" name="Table 2">
            <a:extLst>
              <a:ext uri="{FF2B5EF4-FFF2-40B4-BE49-F238E27FC236}">
                <a16:creationId xmlns:a16="http://schemas.microsoft.com/office/drawing/2014/main" id="{2760A92E-DC23-4A01-9E24-363666A5D715}"/>
              </a:ext>
            </a:extLst>
          </p:cNvPr>
          <p:cNvGraphicFramePr/>
          <p:nvPr>
            <p:extLst>
              <p:ext uri="{D42A27DB-BD31-4B8C-83A1-F6EECF244321}">
                <p14:modId xmlns:p14="http://schemas.microsoft.com/office/powerpoint/2010/main" val="702716654"/>
              </p:ext>
            </p:extLst>
          </p:nvPr>
        </p:nvGraphicFramePr>
        <p:xfrm>
          <a:off x="276046" y="1072099"/>
          <a:ext cx="11754928" cy="4434410"/>
        </p:xfrm>
        <a:graphic>
          <a:graphicData uri="http://schemas.openxmlformats.org/drawingml/2006/table">
            <a:tbl>
              <a:tblPr firstRow="1" firstCol="1" bandRow="1"/>
              <a:tblGrid>
                <a:gridCol w="1966411">
                  <a:extLst>
                    <a:ext uri="{9D8B030D-6E8A-4147-A177-3AD203B41FA5}">
                      <a16:colId xmlns:a16="http://schemas.microsoft.com/office/drawing/2014/main" val="3011142553"/>
                    </a:ext>
                  </a:extLst>
                </a:gridCol>
                <a:gridCol w="6113663">
                  <a:extLst>
                    <a:ext uri="{9D8B030D-6E8A-4147-A177-3AD203B41FA5}">
                      <a16:colId xmlns:a16="http://schemas.microsoft.com/office/drawing/2014/main" val="2717729122"/>
                    </a:ext>
                  </a:extLst>
                </a:gridCol>
                <a:gridCol w="3674854">
                  <a:extLst>
                    <a:ext uri="{9D8B030D-6E8A-4147-A177-3AD203B41FA5}">
                      <a16:colId xmlns:a16="http://schemas.microsoft.com/office/drawing/2014/main" val="1288507501"/>
                    </a:ext>
                  </a:extLst>
                </a:gridCol>
              </a:tblGrid>
              <a:tr h="157529">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Category​</a:t>
                      </a:r>
                    </a:p>
                  </a:txBody>
                  <a:tcPr marL="14107" marR="14107" marT="1959"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Capability</a:t>
                      </a:r>
                    </a:p>
                  </a:txBody>
                  <a:tcPr marL="14107" marR="14107" marT="1959"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defTabSz="932563" rtl="0" eaLnBrk="1" fontAlgn="t" latinLnBrk="0" hangingPunct="1">
                        <a:spcBef>
                          <a:spcPts val="0"/>
                        </a:spcBef>
                        <a:spcAft>
                          <a:spcPts val="0"/>
                        </a:spcAft>
                      </a:pPr>
                      <a:r>
                        <a:rPr lang="en-US" sz="1800" b="1" kern="1200">
                          <a:solidFill>
                            <a:schemeClr val="bg2"/>
                          </a:solidFill>
                          <a:latin typeface="+mn-lt"/>
                          <a:ea typeface="+mn-ea"/>
                          <a:cs typeface="+mn-cs"/>
                        </a:rPr>
                        <a:t>Success Criteria</a:t>
                      </a:r>
                    </a:p>
                  </a:txBody>
                  <a:tcPr marL="14107" marR="14107" marT="1959"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371893237"/>
                  </a:ext>
                </a:extLst>
              </a:tr>
              <a:tr h="157529">
                <a:tc rowSpan="4">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Source System Scanning</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tabLst>
                          <a:tab pos="2263140" algn="r"/>
                        </a:tabLst>
                      </a:pPr>
                      <a:r>
                        <a:rPr lang="en-US" sz="1500" b="0" i="0" u="none" strike="noStrike">
                          <a:effectLst/>
                          <a:latin typeface="+mn-lt"/>
                        </a:rPr>
                        <a:t>Register System</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r>
                        <a:rPr lang="en-US" sz="1500" b="0" i="0" u="none" strike="noStrike">
                          <a:solidFill>
                            <a:srgbClr val="000000"/>
                          </a:solidFill>
                          <a:effectLst/>
                          <a:latin typeface="+mn-lt"/>
                          <a:ea typeface="Times New Roman" panose="02020603050405020304" pitchFamily="18" charset="0"/>
                          <a:cs typeface="Arial" panose="020B0604020202020204" pitchFamily="34" charset="0"/>
                        </a:rPr>
                        <a:t>Demo Functionality in Purview</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952359629"/>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r>
                        <a:rPr lang="en-US" sz="1500" b="0" i="0" u="none" strike="noStrike">
                          <a:effectLst/>
                          <a:latin typeface="+mn-lt"/>
                        </a:rPr>
                        <a:t>Scan Source System</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733237628"/>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r>
                        <a:rPr lang="en-US" sz="1500" b="0" i="0" u="none" strike="noStrike">
                          <a:effectLst/>
                          <a:latin typeface="+mn-lt"/>
                        </a:rPr>
                        <a:t>Schedule System Scan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221916882"/>
                  </a:ext>
                </a:extLst>
              </a:tr>
              <a:tr h="157529">
                <a:tc vMerge="1">
                  <a:txBody>
                    <a:bodyPr/>
                    <a:lstStyle/>
                    <a:p>
                      <a:endParaRPr lang="en-US"/>
                    </a:p>
                  </a:txBody>
                  <a:tcPr/>
                </a:tc>
                <a:tc>
                  <a:txBody>
                    <a:bodyPr/>
                    <a:lstStyle/>
                    <a:p>
                      <a:pPr marL="0" marR="0" algn="l" fontAlgn="t">
                        <a:spcBef>
                          <a:spcPts val="0"/>
                        </a:spcBef>
                        <a:spcAft>
                          <a:spcPts val="0"/>
                        </a:spcAft>
                        <a:tabLst>
                          <a:tab pos="2263140" algn="r"/>
                        </a:tabLs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2857158051"/>
                  </a:ext>
                </a:extLst>
              </a:tr>
              <a:tr h="173818">
                <a:tc rowSpan="7">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Data Democratization</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tcPr>
                </a:tc>
                <a:tc>
                  <a:txBody>
                    <a:bodyPr/>
                    <a:lstStyle/>
                    <a:p>
                      <a:pPr marL="0" marR="0" algn="l" fontAlgn="t">
                        <a:spcBef>
                          <a:spcPts val="0"/>
                        </a:spcBef>
                        <a:spcAft>
                          <a:spcPts val="0"/>
                        </a:spcAft>
                      </a:pPr>
                      <a:r>
                        <a:rPr lang="en-US" sz="1500" b="0" i="0" u="none" strike="noStrike">
                          <a:effectLst/>
                          <a:latin typeface="+mn-lt"/>
                        </a:rPr>
                        <a:t>Create Data Map</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mn-lt"/>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mn-lt"/>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652055792"/>
                  </a:ext>
                </a:extLst>
              </a:tr>
              <a:tr h="173818">
                <a:tc vMerge="1">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Data Democratization</a:t>
                      </a: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tcPr>
                </a:tc>
                <a:tc>
                  <a:txBody>
                    <a:bodyPr/>
                    <a:lstStyle/>
                    <a:p>
                      <a:pPr marL="0" marR="0" algn="l" fontAlgn="t">
                        <a:spcBef>
                          <a:spcPts val="0"/>
                        </a:spcBef>
                        <a:spcAft>
                          <a:spcPts val="0"/>
                        </a:spcAft>
                      </a:pPr>
                      <a:r>
                        <a:rPr lang="en-US" sz="1500" b="0" i="0" u="none" strike="noStrike">
                          <a:effectLst/>
                          <a:latin typeface="+mn-lt"/>
                        </a:rPr>
                        <a:t>Search Data Catalog from Synapse</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Synapse</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162163796"/>
                  </a:ext>
                </a:extLst>
              </a:tr>
              <a:tr h="173818">
                <a:tc vMerge="1">
                  <a:txBody>
                    <a:bodyPr/>
                    <a:lstStyle/>
                    <a:p>
                      <a:pPr marL="0" marR="0" algn="l" fontAlgn="t">
                        <a:spcBef>
                          <a:spcPts val="0"/>
                        </a:spcBef>
                        <a:spcAft>
                          <a:spcPts val="0"/>
                        </a:spcAft>
                      </a:pPr>
                      <a:r>
                        <a:rPr lang="en-US" sz="1500" b="1" i="0" u="none" strike="noStrike">
                          <a:effectLst/>
                          <a:latin typeface="+mn-lt"/>
                          <a:ea typeface="Times New Roman" panose="02020603050405020304" pitchFamily="18" charset="0"/>
                          <a:cs typeface="Arial" panose="020B0604020202020204" pitchFamily="34" charset="0"/>
                        </a:rPr>
                        <a:t>Data Democratization</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mn-lt"/>
                        </a:rPr>
                        <a:t>Search Glossary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413602638"/>
                  </a:ext>
                </a:extLst>
              </a:tr>
              <a:tr h="173818">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Show Data Linage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3278059409"/>
                  </a:ext>
                </a:extLst>
              </a:tr>
              <a:tr h="173818">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Enrich metadata on scanned entity</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033749277"/>
                  </a:ext>
                </a:extLst>
              </a:tr>
              <a:tr h="173818">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tcPr>
                </a:tc>
                <a:tc>
                  <a:txBody>
                    <a:bodyPr/>
                    <a:lstStyle/>
                    <a:p>
                      <a:pPr marL="0" marR="0" algn="l" fontAlgn="t">
                        <a:spcBef>
                          <a:spcPts val="0"/>
                        </a:spcBef>
                        <a:spcAft>
                          <a:spcPts val="0"/>
                        </a:spcAft>
                      </a:pPr>
                      <a:r>
                        <a:rPr lang="en-US" sz="1500" b="0" i="0" u="none" strike="noStrike">
                          <a:effectLst/>
                          <a:latin typeface="+mn-lt"/>
                        </a:rPr>
                        <a:t>Create PowerBI Report from Purview</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mn-lt"/>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mn-lt"/>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711436608"/>
                  </a:ext>
                </a:extLst>
              </a:tr>
              <a:tr h="238628">
                <a:tc vMerge="1">
                  <a:txBody>
                    <a:bodyPr/>
                    <a:lstStyle/>
                    <a:p>
                      <a:pPr marL="0" marR="0" algn="l" defTabSz="932563" rtl="0" eaLnBrk="1" fontAlgn="t" latinLnBrk="0" hangingPunct="1">
                        <a:spcBef>
                          <a:spcPts val="0"/>
                        </a:spcBef>
                        <a:spcAft>
                          <a:spcPts val="0"/>
                        </a:spcAft>
                      </a:pPr>
                      <a:endParaRPr lang="en-US" sz="1800" b="1" kern="1200">
                        <a:solidFill>
                          <a:schemeClr val="tx1"/>
                        </a:solidFill>
                        <a:latin typeface="+mn-lt"/>
                        <a:ea typeface="+mn-ea"/>
                        <a:cs typeface="+mn-cs"/>
                      </a:endParaRP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831932141"/>
                  </a:ext>
                </a:extLst>
              </a:tr>
              <a:tr h="157529">
                <a:tc rowSpan="4">
                  <a:txBody>
                    <a:bodyPr/>
                    <a:lstStyle/>
                    <a:p>
                      <a:r>
                        <a:rPr lang="en-US" b="1"/>
                        <a:t>Security</a:t>
                      </a:r>
                    </a:p>
                  </a:txBody>
                  <a:tcPr>
                    <a:solidFill>
                      <a:srgbClr val="D9E2F3"/>
                    </a:solidFill>
                  </a:tcPr>
                </a:tc>
                <a:tc>
                  <a:txBody>
                    <a:bodyPr/>
                    <a:lstStyle/>
                    <a:p>
                      <a:pPr marL="0" marR="0" algn="l" fontAlgn="t">
                        <a:spcBef>
                          <a:spcPts val="0"/>
                        </a:spcBef>
                        <a:spcAft>
                          <a:spcPts val="0"/>
                        </a:spcAft>
                      </a:pPr>
                      <a:r>
                        <a:rPr lang="en-US" sz="1500" b="0" i="0" u="none" strike="noStrike">
                          <a:effectLst/>
                          <a:latin typeface="+mn-lt"/>
                        </a:rPr>
                        <a:t>Access Control from AD</a:t>
                      </a:r>
                    </a:p>
                  </a:txBody>
                  <a:tcPr marL="14107" marR="14107" marT="1959" marB="0">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2574343129"/>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Automated Sensitivity Classification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2188052835"/>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Manual Update Sensitivity Classification</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820603859"/>
                  </a:ext>
                </a:extLst>
              </a:tr>
              <a:tr h="157529">
                <a:tc vMerge="1">
                  <a:txBody>
                    <a:bodyPr/>
                    <a:lstStyle/>
                    <a:p>
                      <a:endParaRPr lang="en-US"/>
                    </a:p>
                  </a:txBody>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2517306686"/>
                  </a:ext>
                </a:extLst>
              </a:tr>
              <a:tr h="157529">
                <a:tc rowSpan="3">
                  <a:txBody>
                    <a:bodyPr/>
                    <a:lstStyle/>
                    <a:p>
                      <a:pPr marL="0" marR="0" algn="l" defTabSz="932563" rtl="0" eaLnBrk="1" fontAlgn="t" latinLnBrk="0" hangingPunct="1">
                        <a:spcBef>
                          <a:spcPts val="0"/>
                        </a:spcBef>
                        <a:spcAft>
                          <a:spcPts val="0"/>
                        </a:spcAft>
                      </a:pPr>
                      <a:r>
                        <a:rPr lang="en-US" sz="1800" b="1" kern="1200">
                          <a:solidFill>
                            <a:schemeClr val="tx1"/>
                          </a:solidFill>
                          <a:latin typeface="+mn-lt"/>
                          <a:ea typeface="+mn-ea"/>
                          <a:cs typeface="+mn-cs"/>
                        </a:rPr>
                        <a:t>Misc.</a:t>
                      </a:r>
                    </a:p>
                    <a:p>
                      <a:pPr marL="0" marR="0" algn="l" fontAlgn="t">
                        <a:spcBef>
                          <a:spcPts val="0"/>
                        </a:spcBef>
                        <a:spcAft>
                          <a:spcPts val="0"/>
                        </a:spcAft>
                      </a:pPr>
                      <a:r>
                        <a:rPr lang="en-US" sz="1500" b="1" i="0" u="none" strike="noStrike">
                          <a:effectLst/>
                          <a:latin typeface="+mn-lt"/>
                          <a:cs typeface="Arial" panose="020B0604020202020204" pitchFamily="34" charset="0"/>
                        </a:rPr>
                        <a:t> </a:t>
                      </a:r>
                      <a:endParaRPr lang="en-US" sz="1500" b="0" i="0" u="none" strike="noStrike">
                        <a:effectLst/>
                        <a:latin typeface="+mn-lt"/>
                      </a:endParaRPr>
                    </a:p>
                  </a:txBody>
                  <a:tcPr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mn-lt"/>
                        </a:rPr>
                        <a:t>Reporting on Scan Success and Failure</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819133675"/>
                  </a:ext>
                </a:extLst>
              </a:tr>
              <a:tr h="157529">
                <a:tc vMerge="1">
                  <a:txBody>
                    <a:bodyPr/>
                    <a:lstStyle/>
                    <a:p>
                      <a:endParaRPr lang="en-US"/>
                    </a:p>
                  </a:txBody>
                  <a:tcPr/>
                </a:tc>
                <a:tc>
                  <a:txBody>
                    <a:bodyPr/>
                    <a:lstStyle/>
                    <a:p>
                      <a:pPr marL="0" marR="0" algn="l" fontAlgn="t">
                        <a:spcBef>
                          <a:spcPts val="0"/>
                        </a:spcBef>
                        <a:spcAft>
                          <a:spcPts val="0"/>
                        </a:spcAft>
                      </a:pPr>
                      <a:r>
                        <a:rPr lang="en-US" sz="1500" b="0" i="0" u="none" strike="noStrike">
                          <a:effectLst/>
                          <a:latin typeface="+mn-lt"/>
                        </a:rPr>
                        <a:t>Reporting on Data Sensitivity</a:t>
                      </a: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1177969369"/>
                  </a:ext>
                </a:extLst>
              </a:tr>
              <a:tr h="157529">
                <a:tc vMerge="1">
                  <a:txBody>
                    <a:bodyPr/>
                    <a:lstStyle/>
                    <a:p>
                      <a:pPr marL="0" marR="0" algn="l" fontAlgn="t">
                        <a:spcBef>
                          <a:spcPts val="0"/>
                        </a:spcBef>
                        <a:spcAft>
                          <a:spcPts val="0"/>
                        </a:spcAft>
                      </a:pPr>
                      <a:r>
                        <a:rPr lang="en-US" sz="1600" b="1" i="0" u="none" strike="noStrike">
                          <a:effectLst/>
                          <a:latin typeface="+mn-lt"/>
                          <a:ea typeface="Times New Roman" panose="02020603050405020304" pitchFamily="18" charset="0"/>
                          <a:cs typeface="Arial" panose="020B0604020202020204" pitchFamily="34" charset="0"/>
                        </a:rPr>
                        <a:t> </a:t>
                      </a:r>
                      <a:endParaRPr lang="en-US" sz="16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Arial" panose="020B0604020202020204" pitchFamily="34" charset="0"/>
                        </a:rPr>
                        <a:t>Demo Functionality in Purview</a:t>
                      </a:r>
                      <a:endParaRPr kumimoji="0" lang="en-US" sz="1500" b="0" i="0" u="none" strike="noStrike" kern="1200" cap="none" spc="0" normalizeH="0" baseline="0" noProof="0">
                        <a:ln>
                          <a:noFill/>
                        </a:ln>
                        <a:solidFill>
                          <a:srgbClr val="1A1A1A"/>
                        </a:solidFill>
                        <a:effectLst/>
                        <a:uLnTx/>
                        <a:uFillTx/>
                        <a:latin typeface="Segoe UI"/>
                        <a:ea typeface="+mn-ea"/>
                        <a:cs typeface="+mn-cs"/>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92D050"/>
                    </a:solidFill>
                  </a:tcPr>
                </a:tc>
                <a:extLst>
                  <a:ext uri="{0D108BD9-81ED-4DB2-BD59-A6C34878D82A}">
                    <a16:rowId xmlns:a16="http://schemas.microsoft.com/office/drawing/2014/main" val="3740613180"/>
                  </a:ext>
                </a:extLst>
              </a:tr>
            </a:tbl>
          </a:graphicData>
        </a:graphic>
      </p:graphicFrame>
    </p:spTree>
    <p:extLst>
      <p:ext uri="{BB962C8B-B14F-4D97-AF65-F5344CB8AC3E}">
        <p14:creationId xmlns:p14="http://schemas.microsoft.com/office/powerpoint/2010/main" val="350382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0ED9-1DE9-4D32-9BE0-9043239AD7DE}"/>
              </a:ext>
            </a:extLst>
          </p:cNvPr>
          <p:cNvSpPr>
            <a:spLocks noGrp="1"/>
          </p:cNvSpPr>
          <p:nvPr>
            <p:ph type="title"/>
          </p:nvPr>
        </p:nvSpPr>
        <p:spPr>
          <a:xfrm>
            <a:off x="357327" y="554272"/>
            <a:ext cx="9517604" cy="543475"/>
          </a:xfrm>
        </p:spPr>
        <p:txBody>
          <a:bodyPr wrap="square" anchor="t">
            <a:normAutofit/>
          </a:bodyPr>
          <a:lstStyle/>
          <a:p>
            <a:pPr>
              <a:lnSpc>
                <a:spcPct val="90000"/>
              </a:lnSpc>
            </a:pPr>
            <a:r>
              <a:rPr lang="en-US"/>
              <a:t>Appendix </a:t>
            </a:r>
          </a:p>
        </p:txBody>
      </p:sp>
      <p:sp>
        <p:nvSpPr>
          <p:cNvPr id="3" name="Text Placeholder 2">
            <a:extLst>
              <a:ext uri="{FF2B5EF4-FFF2-40B4-BE49-F238E27FC236}">
                <a16:creationId xmlns:a16="http://schemas.microsoft.com/office/drawing/2014/main" id="{6118BFEF-59D1-42B5-9A46-3BDEBF0842BD}"/>
              </a:ext>
            </a:extLst>
          </p:cNvPr>
          <p:cNvSpPr>
            <a:spLocks noGrp="1"/>
          </p:cNvSpPr>
          <p:nvPr>
            <p:ph sz="quarter" idx="11"/>
          </p:nvPr>
        </p:nvSpPr>
        <p:spPr>
          <a:xfrm>
            <a:off x="357327" y="1774415"/>
            <a:ext cx="9517062" cy="3711575"/>
          </a:xfrm>
        </p:spPr>
        <p:txBody>
          <a:bodyPr wrap="square">
            <a:normAutofit/>
          </a:bodyPr>
          <a:lstStyle/>
          <a:p>
            <a:pPr marL="342900" indent="-342900">
              <a:buFont typeface="Arial" panose="020B0604020202020204" pitchFamily="34" charset="0"/>
              <a:buChar char="•"/>
            </a:pPr>
            <a:r>
              <a:rPr lang="en-US"/>
              <a:t>POC Assets : </a:t>
            </a:r>
            <a:r>
              <a:rPr lang="en-US">
                <a:hlinkClick r:id="rId2"/>
              </a:rPr>
              <a:t>Azure Purview Assets - OneDrive (sharepoint.com)</a:t>
            </a:r>
            <a:endParaRPr lang="en-US"/>
          </a:p>
          <a:p>
            <a:endParaRPr lang="en-US"/>
          </a:p>
        </p:txBody>
      </p:sp>
    </p:spTree>
    <p:extLst>
      <p:ext uri="{BB962C8B-B14F-4D97-AF65-F5344CB8AC3E}">
        <p14:creationId xmlns:p14="http://schemas.microsoft.com/office/powerpoint/2010/main" val="1816975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1391955883"/>
              </p:ext>
            </p:extLst>
          </p:nvPr>
        </p:nvGraphicFramePr>
        <p:xfrm>
          <a:off x="579438" y="1585504"/>
          <a:ext cx="6450012" cy="3626828"/>
        </p:xfrm>
        <a:graphic>
          <a:graphicData uri="http://schemas.openxmlformats.org/drawingml/2006/table">
            <a:tbl>
              <a:tblPr firstRow="1" bandRow="1">
                <a:tableStyleId>{5C22544A-7EE6-4342-B048-85BDC9FD1C3A}</a:tableStyleId>
              </a:tblPr>
              <a:tblGrid>
                <a:gridCol w="6450012">
                  <a:extLst>
                    <a:ext uri="{9D8B030D-6E8A-4147-A177-3AD203B41FA5}">
                      <a16:colId xmlns:a16="http://schemas.microsoft.com/office/drawing/2014/main" val="3455018936"/>
                    </a:ext>
                  </a:extLst>
                </a:gridCol>
              </a:tblGrid>
              <a:tr h="34433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1" kern="1200">
                          <a:solidFill>
                            <a:schemeClr val="accent3"/>
                          </a:solidFill>
                          <a:latin typeface="+mn-lt"/>
                          <a:ea typeface="+mn-ea"/>
                          <a:cs typeface="Segoe UI"/>
                        </a:rPr>
                        <a:t>POC Timeline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21072"/>
                  </a:ext>
                </a:extLst>
              </a:tr>
              <a:tr h="34433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1" kern="1200">
                          <a:solidFill>
                            <a:schemeClr val="accent3"/>
                          </a:solidFill>
                          <a:latin typeface="+mn-lt"/>
                          <a:ea typeface="+mn-ea"/>
                          <a:cs typeface="Segoe UI"/>
                        </a:rPr>
                        <a:t>Guiding Principles</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191881"/>
                  </a:ext>
                </a:extLst>
              </a:tr>
              <a:tr h="34433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1" kern="1200">
                          <a:solidFill>
                            <a:schemeClr val="accent3"/>
                          </a:solidFill>
                          <a:latin typeface="+mn-lt"/>
                          <a:ea typeface="+mn-ea"/>
                          <a:cs typeface="Segoe UI"/>
                        </a:rPr>
                        <a:t>Environment Setup</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220529"/>
                  </a:ext>
                </a:extLst>
              </a:tr>
              <a:tr h="34433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1" kern="1200">
                          <a:solidFill>
                            <a:schemeClr val="accent3"/>
                          </a:solidFill>
                          <a:latin typeface="+mn-lt"/>
                          <a:ea typeface="+mn-ea"/>
                          <a:cs typeface="Segoe UI"/>
                        </a:rPr>
                        <a:t>POC Architecture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94893"/>
                  </a:ext>
                </a:extLst>
              </a:tr>
              <a:tr h="34433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1" kern="1200">
                          <a:solidFill>
                            <a:schemeClr val="accent3"/>
                          </a:solidFill>
                          <a:latin typeface="+mn-lt"/>
                          <a:ea typeface="+mn-ea"/>
                          <a:cs typeface="Segoe UI"/>
                        </a:rPr>
                        <a:t>POC Status, Overview, Success Criteria</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472378">
                <a:tc>
                  <a:txBody>
                    <a:bodyPr/>
                    <a:lstStyle/>
                    <a:p>
                      <a:pPr marL="0" marR="0" lvl="0" indent="0" algn="l">
                        <a:lnSpc>
                          <a:spcPct val="100000"/>
                        </a:lnSpc>
                        <a:spcBef>
                          <a:spcPts val="0"/>
                        </a:spcBef>
                        <a:spcAft>
                          <a:spcPts val="0"/>
                        </a:spcAft>
                        <a:buNone/>
                      </a:pPr>
                      <a:r>
                        <a:rPr lang="en-US" sz="2000" b="1" i="0" u="none" strike="noStrike" kern="1200" noProof="0">
                          <a:solidFill>
                            <a:schemeClr val="accent3"/>
                          </a:solidFill>
                          <a:latin typeface="Segoe UI"/>
                        </a:rPr>
                        <a:t>Next Steps</a:t>
                      </a:r>
                      <a:endParaRPr lang="en-US"/>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47237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2000" b="1" kern="120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874471"/>
                  </a:ext>
                </a:extLst>
              </a:tr>
              <a:tr h="47237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2000" b="1" kern="1200">
                        <a:solidFill>
                          <a:schemeClr val="accent3"/>
                        </a:solidFill>
                        <a:latin typeface="+mn-lt"/>
                        <a:ea typeface="+mn-ea"/>
                        <a:cs typeface="Segoe UI"/>
                      </a:endParaRPr>
                    </a:p>
                    <a:p>
                      <a:endParaRPr lang="en-US" sz="2000" b="1">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idx="4294967295"/>
          </p:nvPr>
        </p:nvSpPr>
        <p:spPr>
          <a:xfrm>
            <a:off x="919163" y="457200"/>
            <a:ext cx="11272837" cy="554038"/>
          </a:xfrm>
        </p:spPr>
        <p:txBody>
          <a:bodyPr/>
          <a:lstStyle/>
          <a:p>
            <a:r>
              <a:rPr lang="en-US" sz="3600">
                <a:solidFill>
                  <a:schemeClr val="bg1"/>
                </a:solidFill>
                <a:cs typeface="Segoe UI"/>
              </a:rPr>
              <a:t>Agenda</a:t>
            </a:r>
            <a:endParaRPr lang="en-US" sz="360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906" y="310041"/>
            <a:ext cx="10515600" cy="626393"/>
          </a:xfrm>
        </p:spPr>
        <p:txBody>
          <a:bodyPr>
            <a:normAutofit/>
          </a:bodyPr>
          <a:lstStyle/>
          <a:p>
            <a:r>
              <a:rPr lang="en-US" b="1">
                <a:effectLst>
                  <a:outerShdw blurRad="38100" dist="38100" dir="2700000" algn="tl">
                    <a:srgbClr val="000000">
                      <a:alpha val="43137"/>
                    </a:srgbClr>
                  </a:outerShdw>
                </a:effectLst>
              </a:rPr>
              <a:t>Purview POC Milestones, Timeline, &amp; Status</a:t>
            </a:r>
          </a:p>
        </p:txBody>
      </p:sp>
      <p:sp>
        <p:nvSpPr>
          <p:cNvPr id="35" name="AutoShape 3"/>
          <p:cNvSpPr>
            <a:spLocks noChangeAspect="1" noChangeArrowheads="1"/>
          </p:cNvSpPr>
          <p:nvPr/>
        </p:nvSpPr>
        <p:spPr bwMode="auto">
          <a:xfrm>
            <a:off x="1972016" y="1551585"/>
            <a:ext cx="1552502" cy="1375258"/>
          </a:xfrm>
          <a:prstGeom prst="homePlate">
            <a:avLst>
              <a:gd name="adj" fmla="val 27796"/>
            </a:avLst>
          </a:prstGeom>
          <a:solidFill>
            <a:srgbClr val="018752"/>
          </a:solidFill>
          <a:ln w="25400" cap="flat" cmpd="sng" algn="ctr">
            <a:solidFill>
              <a:srgbClr val="D20000">
                <a:shade val="50000"/>
              </a:srgbClr>
            </a:solidFill>
            <a:prstDash val="solid"/>
            <a:headEnd/>
            <a:tailEnd/>
          </a:ln>
          <a:effectLst/>
          <a:scene3d>
            <a:camera prst="orthographicFront"/>
            <a:lightRig rig="threePt" dir="t"/>
          </a:scene3d>
          <a:sp3d>
            <a:bevelT w="165100" prst="coolSlant"/>
          </a:sp3d>
        </p:spPr>
        <p:txBody>
          <a:bodyPr lIns="72000" tIns="72000" rIns="72000" bIns="72000" anchor="ctr"/>
          <a:lstStyle/>
          <a:p>
            <a:pPr marL="0" marR="0" lvl="0" indent="0" algn="ctr" defTabSz="914400" eaLnBrk="0" fontAlgn="auto" latinLnBrk="0" hangingPunct="0">
              <a:lnSpc>
                <a:spcPct val="100000"/>
              </a:lnSpc>
              <a:spcBef>
                <a:spcPts val="100"/>
              </a:spcBef>
              <a:spcAft>
                <a:spcPts val="100"/>
              </a:spcAft>
              <a:buClr>
                <a:prstClr val="white"/>
              </a:buClr>
              <a:buSzTx/>
              <a:buFontTx/>
              <a:buNone/>
              <a:tabLst/>
              <a:defRPr/>
            </a:pPr>
            <a:r>
              <a:rPr kumimoji="0" lang="en-US" sz="1250" b="1" i="0" u="none" strike="noStrike" kern="0" cap="none" spc="0" normalizeH="0" baseline="0" noProof="0">
                <a:ln>
                  <a:noFill/>
                </a:ln>
                <a:solidFill>
                  <a:prstClr val="black"/>
                </a:solidFill>
                <a:effectLst/>
                <a:uLnTx/>
                <a:uFillTx/>
                <a:latin typeface="Arial"/>
              </a:rPr>
              <a:t>Review Current State </a:t>
            </a:r>
          </a:p>
          <a:p>
            <a:pPr marL="0" marR="0" lvl="0" indent="0" algn="ctr" defTabSz="914400" eaLnBrk="0" fontAlgn="auto" latinLnBrk="0" hangingPunct="0">
              <a:lnSpc>
                <a:spcPct val="100000"/>
              </a:lnSpc>
              <a:spcBef>
                <a:spcPts val="100"/>
              </a:spcBef>
              <a:spcAft>
                <a:spcPts val="100"/>
              </a:spcAft>
              <a:buClr>
                <a:prstClr val="white"/>
              </a:buClr>
              <a:buSzTx/>
              <a:buFontTx/>
              <a:buNone/>
              <a:tabLst/>
              <a:defRPr/>
            </a:pPr>
            <a:r>
              <a:rPr kumimoji="0" lang="en-US" sz="1250" b="1" i="0" u="none" strike="noStrike" kern="0" cap="none" spc="0" normalizeH="0" baseline="0" noProof="0">
                <a:ln>
                  <a:noFill/>
                </a:ln>
                <a:solidFill>
                  <a:prstClr val="black"/>
                </a:solidFill>
                <a:effectLst/>
                <a:uLnTx/>
                <a:uFillTx/>
                <a:latin typeface="Arial"/>
              </a:rPr>
              <a:t>(High Level)</a:t>
            </a:r>
            <a:endParaRPr kumimoji="0" lang="en-US" sz="1250" b="0" i="0" u="none" strike="noStrike" kern="0" cap="none" spc="0" normalizeH="0" baseline="0" noProof="0">
              <a:ln>
                <a:noFill/>
              </a:ln>
              <a:solidFill>
                <a:prstClr val="black"/>
              </a:solidFill>
              <a:effectLst/>
              <a:uLnTx/>
              <a:uFillTx/>
              <a:latin typeface="Arial"/>
            </a:endParaRPr>
          </a:p>
        </p:txBody>
      </p:sp>
      <p:sp>
        <p:nvSpPr>
          <p:cNvPr id="36" name="AutoShape 60"/>
          <p:cNvSpPr>
            <a:spLocks noChangeArrowheads="1"/>
          </p:cNvSpPr>
          <p:nvPr/>
        </p:nvSpPr>
        <p:spPr bwMode="auto">
          <a:xfrm>
            <a:off x="4852722" y="1551585"/>
            <a:ext cx="3834078" cy="1375258"/>
          </a:xfrm>
          <a:prstGeom prst="chevron">
            <a:avLst>
              <a:gd name="adj" fmla="val 28102"/>
            </a:avLst>
          </a:prstGeom>
          <a:solidFill>
            <a:srgbClr val="018752"/>
          </a:solidFill>
          <a:ln w="25400" cap="flat" cmpd="sng" algn="ctr">
            <a:solidFill>
              <a:srgbClr val="D20000">
                <a:shade val="50000"/>
              </a:srgbClr>
            </a:solidFill>
            <a:prstDash val="solid"/>
          </a:ln>
          <a:effectLst/>
          <a:scene3d>
            <a:camera prst="orthographicFront"/>
            <a:lightRig rig="threePt" dir="t"/>
          </a:scene3d>
          <a:sp3d>
            <a:bevelT w="165100" prst="coolSlant"/>
          </a:sp3d>
        </p:spPr>
        <p:txBody>
          <a:bodyPr lIns="0" tIns="91440" rIns="0" anchor="ctr"/>
          <a:lstStyle/>
          <a:p>
            <a:pPr marL="0" marR="0" lvl="0" indent="0" algn="ctr" defTabSz="914400" eaLnBrk="0" fontAlgn="auto" latinLnBrk="0" hangingPunct="0">
              <a:lnSpc>
                <a:spcPct val="100000"/>
              </a:lnSpc>
              <a:spcBef>
                <a:spcPct val="40000"/>
              </a:spcBef>
              <a:spcAft>
                <a:spcPts val="0"/>
              </a:spcAft>
              <a:buClr>
                <a:prstClr val="black"/>
              </a:buClr>
              <a:buSzTx/>
              <a:buFontTx/>
              <a:buNone/>
              <a:tabLst>
                <a:tab pos="0" algn="l"/>
              </a:tabLst>
              <a:defRPr/>
            </a:pPr>
            <a:r>
              <a:rPr kumimoji="0" lang="en-AU" sz="1250" b="1" i="0" u="none" strike="noStrike" kern="0" cap="none" spc="0" normalizeH="0" baseline="0" noProof="0">
                <a:ln>
                  <a:noFill/>
                </a:ln>
                <a:solidFill>
                  <a:prstClr val="black"/>
                </a:solidFill>
                <a:effectLst/>
                <a:uLnTx/>
                <a:uFillTx/>
                <a:latin typeface="Arial"/>
              </a:rPr>
              <a:t>POC Execution</a:t>
            </a:r>
          </a:p>
        </p:txBody>
      </p:sp>
      <p:sp>
        <p:nvSpPr>
          <p:cNvPr id="37" name="AutoShape 60"/>
          <p:cNvSpPr>
            <a:spLocks noChangeArrowheads="1"/>
          </p:cNvSpPr>
          <p:nvPr/>
        </p:nvSpPr>
        <p:spPr bwMode="auto">
          <a:xfrm>
            <a:off x="8376168" y="1540793"/>
            <a:ext cx="2226633" cy="1375258"/>
          </a:xfrm>
          <a:prstGeom prst="chevron">
            <a:avLst>
              <a:gd name="adj" fmla="val 28102"/>
            </a:avLst>
          </a:prstGeom>
          <a:solidFill>
            <a:srgbClr val="018752"/>
          </a:solidFill>
          <a:ln w="25400" cap="flat" cmpd="sng" algn="ctr">
            <a:solidFill>
              <a:srgbClr val="D20000">
                <a:shade val="50000"/>
              </a:srgbClr>
            </a:solidFill>
            <a:prstDash val="solid"/>
          </a:ln>
          <a:effectLst/>
          <a:scene3d>
            <a:camera prst="orthographicFront"/>
            <a:lightRig rig="threePt" dir="t"/>
          </a:scene3d>
          <a:sp3d>
            <a:bevelT w="165100" prst="coolSlant"/>
          </a:sp3d>
        </p:spPr>
        <p:txBody>
          <a:bodyPr lIns="0" tIns="91440" rIns="0" anchor="ctr"/>
          <a:lstStyle/>
          <a:p>
            <a:pPr marL="0" marR="0" lvl="0" indent="0" algn="ctr" defTabSz="914400" eaLnBrk="0" fontAlgn="auto" latinLnBrk="0" hangingPunct="0">
              <a:lnSpc>
                <a:spcPct val="100000"/>
              </a:lnSpc>
              <a:spcBef>
                <a:spcPct val="40000"/>
              </a:spcBef>
              <a:spcAft>
                <a:spcPts val="0"/>
              </a:spcAft>
              <a:buClr>
                <a:prstClr val="black"/>
              </a:buClr>
              <a:buSzTx/>
              <a:buFontTx/>
              <a:buNone/>
              <a:tabLst>
                <a:tab pos="0" algn="l"/>
              </a:tabLst>
              <a:defRPr/>
            </a:pPr>
            <a:r>
              <a:rPr kumimoji="0" lang="en-AU" sz="1250" b="1" i="0" u="none" strike="noStrike" kern="0" cap="none" spc="0" normalizeH="0" baseline="0" noProof="0">
                <a:ln>
                  <a:noFill/>
                </a:ln>
                <a:solidFill>
                  <a:prstClr val="black"/>
                </a:solidFill>
                <a:effectLst/>
                <a:uLnTx/>
                <a:uFillTx/>
                <a:latin typeface="Arial"/>
              </a:rPr>
              <a:t>Review and Prioritize Recommendations</a:t>
            </a:r>
          </a:p>
        </p:txBody>
      </p:sp>
      <p:sp>
        <p:nvSpPr>
          <p:cNvPr id="39" name="AutoShape 60"/>
          <p:cNvSpPr>
            <a:spLocks noChangeArrowheads="1"/>
          </p:cNvSpPr>
          <p:nvPr/>
        </p:nvSpPr>
        <p:spPr bwMode="auto">
          <a:xfrm>
            <a:off x="3220757" y="1551585"/>
            <a:ext cx="1947859" cy="1375258"/>
          </a:xfrm>
          <a:prstGeom prst="chevron">
            <a:avLst>
              <a:gd name="adj" fmla="val 28102"/>
            </a:avLst>
          </a:prstGeom>
          <a:solidFill>
            <a:srgbClr val="018752"/>
          </a:solidFill>
          <a:ln w="25400" cap="flat" cmpd="sng" algn="ctr">
            <a:solidFill>
              <a:srgbClr val="D20000">
                <a:shade val="50000"/>
              </a:srgbClr>
            </a:solidFill>
            <a:prstDash val="solid"/>
          </a:ln>
          <a:effectLst/>
          <a:scene3d>
            <a:camera prst="orthographicFront"/>
            <a:lightRig rig="threePt" dir="t"/>
          </a:scene3d>
          <a:sp3d>
            <a:bevelT w="165100" prst="coolSlant"/>
          </a:sp3d>
        </p:spPr>
        <p:txBody>
          <a:bodyPr lIns="0" tIns="91440" rIns="0" anchor="ctr"/>
          <a:lstStyle/>
          <a:p>
            <a:pPr marL="0" marR="0" lvl="0" indent="0" algn="ctr" defTabSz="914400" eaLnBrk="0" fontAlgn="auto" latinLnBrk="0" hangingPunct="0">
              <a:lnSpc>
                <a:spcPct val="100000"/>
              </a:lnSpc>
              <a:spcBef>
                <a:spcPct val="40000"/>
              </a:spcBef>
              <a:spcAft>
                <a:spcPts val="0"/>
              </a:spcAft>
              <a:buClr>
                <a:prstClr val="black"/>
              </a:buClr>
              <a:buSzTx/>
              <a:buFontTx/>
              <a:buNone/>
              <a:tabLst>
                <a:tab pos="0" algn="l"/>
              </a:tabLst>
              <a:defRPr/>
            </a:pPr>
            <a:r>
              <a:rPr kumimoji="0" lang="en-AU" sz="1250" b="1" i="0" u="none" strike="noStrike" kern="0" cap="none" spc="0" normalizeH="0" baseline="0" noProof="0">
                <a:ln>
                  <a:noFill/>
                </a:ln>
                <a:solidFill>
                  <a:prstClr val="black"/>
                </a:solidFill>
                <a:effectLst/>
                <a:uLnTx/>
                <a:uFillTx/>
                <a:latin typeface="Arial"/>
              </a:rPr>
              <a:t>Create/ Review Framework</a:t>
            </a:r>
          </a:p>
        </p:txBody>
      </p:sp>
      <p:sp>
        <p:nvSpPr>
          <p:cNvPr id="40" name="AutoShape 61"/>
          <p:cNvSpPr>
            <a:spLocks noChangeArrowheads="1"/>
          </p:cNvSpPr>
          <p:nvPr/>
        </p:nvSpPr>
        <p:spPr bwMode="auto">
          <a:xfrm>
            <a:off x="1972016" y="3013176"/>
            <a:ext cx="8467384" cy="262893"/>
          </a:xfrm>
          <a:prstGeom prst="homePlate">
            <a:avLst>
              <a:gd name="adj" fmla="val 57237"/>
            </a:avLst>
          </a:prstGeom>
          <a:solidFill>
            <a:srgbClr val="018752"/>
          </a:solidFill>
          <a:ln w="25400" cap="flat" cmpd="sng" algn="ctr">
            <a:solidFill>
              <a:srgbClr val="D20000">
                <a:shade val="50000"/>
              </a:srgbClr>
            </a:solidFill>
            <a:prstDash val="solid"/>
            <a:headEnd/>
            <a:tailEnd/>
          </a:ln>
          <a:effectLst/>
          <a:scene3d>
            <a:camera prst="orthographicFront"/>
            <a:lightRig rig="threePt" dir="t"/>
          </a:scene3d>
          <a:sp3d>
            <a:bevelT w="165100" prst="coolSlant"/>
          </a:sp3d>
        </p:spPr>
        <p:txBody>
          <a:bodyPr lIns="72000" tIns="72000" rIns="72000" bIns="72000" anchor="ctr"/>
          <a:lstStyle/>
          <a:p>
            <a:pPr marL="0" marR="0" lvl="0" indent="0" algn="ctr" defTabSz="914400" eaLnBrk="0" fontAlgn="auto" latinLnBrk="0" hangingPunct="0">
              <a:lnSpc>
                <a:spcPct val="100000"/>
              </a:lnSpc>
              <a:spcBef>
                <a:spcPts val="100"/>
              </a:spcBef>
              <a:spcAft>
                <a:spcPts val="100"/>
              </a:spcAft>
              <a:buClr>
                <a:prstClr val="white"/>
              </a:buClr>
              <a:buSzTx/>
              <a:buFontTx/>
              <a:buNone/>
              <a:tabLst/>
              <a:defRPr/>
            </a:pPr>
            <a:r>
              <a:rPr kumimoji="0" lang="en-AU" sz="1250" b="1" i="0" u="none" strike="noStrike" kern="0" cap="none" spc="0" normalizeH="0" baseline="0" noProof="0">
                <a:ln>
                  <a:noFill/>
                </a:ln>
                <a:solidFill>
                  <a:prstClr val="black"/>
                </a:solidFill>
                <a:effectLst/>
                <a:uLnTx/>
                <a:uFillTx/>
                <a:latin typeface="Arial"/>
              </a:rPr>
              <a:t>Stakeholder Communication/ Presentations</a:t>
            </a:r>
            <a:endParaRPr kumimoji="0" lang="en-US" sz="1250" b="1" i="0" u="none" strike="noStrike" kern="0" cap="none" spc="0" normalizeH="0" baseline="0" noProof="0">
              <a:ln>
                <a:noFill/>
              </a:ln>
              <a:solidFill>
                <a:prstClr val="black"/>
              </a:solidFill>
              <a:effectLst/>
              <a:uLnTx/>
              <a:uFillTx/>
              <a:latin typeface="Arial"/>
            </a:endParaRPr>
          </a:p>
        </p:txBody>
      </p:sp>
      <p:sp>
        <p:nvSpPr>
          <p:cNvPr id="41" name="Text Box 9"/>
          <p:cNvSpPr txBox="1">
            <a:spLocks noChangeAspect="1" noChangeArrowheads="1"/>
          </p:cNvSpPr>
          <p:nvPr/>
        </p:nvSpPr>
        <p:spPr bwMode="auto">
          <a:xfrm>
            <a:off x="2590773" y="3583748"/>
            <a:ext cx="1450530" cy="1559805"/>
          </a:xfrm>
          <a:prstGeom prst="rect">
            <a:avLst/>
          </a:prstGeom>
          <a:noFill/>
          <a:ln w="3175">
            <a:noFill/>
            <a:miter lim="800000"/>
            <a:headEnd/>
            <a:tailEnd/>
          </a:ln>
          <a:effectLst/>
        </p:spPr>
        <p:txBody>
          <a:bodyPr lIns="0" tIns="72000" rIns="0" bIns="0" anchor="t"/>
          <a:lstStyle/>
          <a:p>
            <a:pPr algn="ctr" eaLnBrk="0" hangingPunct="0">
              <a:spcBef>
                <a:spcPts val="100"/>
              </a:spcBef>
              <a:spcAft>
                <a:spcPts val="100"/>
              </a:spcAft>
              <a:buClr>
                <a:prstClr val="black"/>
              </a:buClr>
            </a:pPr>
            <a:endParaRPr lang="en-US" sz="1000" b="1" i="1">
              <a:solidFill>
                <a:prstClr val="black"/>
              </a:solidFill>
              <a:latin typeface="Arial"/>
            </a:endParaRPr>
          </a:p>
          <a:p>
            <a:pPr marL="114300" indent="-114300" eaLnBrk="0" hangingPunct="0">
              <a:spcBef>
                <a:spcPts val="100"/>
              </a:spcBef>
              <a:spcAft>
                <a:spcPts val="100"/>
              </a:spcAft>
              <a:buClr>
                <a:prstClr val="black"/>
              </a:buClr>
              <a:buFontTx/>
              <a:buChar char="•"/>
            </a:pPr>
            <a:r>
              <a:rPr lang="en-US" sz="1100" b="1">
                <a:latin typeface="Arial"/>
              </a:rPr>
              <a:t>Governance Current State Discovery</a:t>
            </a:r>
            <a:endParaRPr lang="en-US" sz="1100" b="1">
              <a:latin typeface="Arial"/>
              <a:cs typeface="Arial"/>
            </a:endParaRPr>
          </a:p>
          <a:p>
            <a:pPr marL="114300" indent="-114300">
              <a:spcBef>
                <a:spcPts val="100"/>
              </a:spcBef>
              <a:spcAft>
                <a:spcPts val="100"/>
              </a:spcAft>
              <a:buClr>
                <a:srgbClr val="000000"/>
              </a:buClr>
              <a:buFont typeface="Arial"/>
              <a:buChar char="•"/>
            </a:pPr>
            <a:r>
              <a:rPr lang="en-US" sz="1100" b="1">
                <a:latin typeface="Arial"/>
                <a:cs typeface="Arial"/>
              </a:rPr>
              <a:t>POC Criteria Alignment</a:t>
            </a:r>
            <a:endParaRPr lang="en-US" sz="1100">
              <a:ea typeface="+mn-lt"/>
              <a:cs typeface="+mn-lt"/>
            </a:endParaRPr>
          </a:p>
          <a:p>
            <a:pPr marL="114300" indent="-114300" eaLnBrk="0" hangingPunct="0">
              <a:spcBef>
                <a:spcPts val="100"/>
              </a:spcBef>
              <a:spcAft>
                <a:spcPts val="100"/>
              </a:spcAft>
              <a:buClr>
                <a:prstClr val="black"/>
              </a:buClr>
              <a:buFontTx/>
              <a:buChar char="•"/>
            </a:pPr>
            <a:r>
              <a:rPr lang="en-US" sz="1100" b="1">
                <a:latin typeface="Arial"/>
              </a:rPr>
              <a:t>POC Environment Setup</a:t>
            </a:r>
            <a:endParaRPr lang="en-US" sz="1100" b="1">
              <a:latin typeface="Arial"/>
              <a:cs typeface="Arial"/>
            </a:endParaRPr>
          </a:p>
          <a:p>
            <a:pPr marL="114300" indent="-114300" eaLnBrk="0" hangingPunct="0">
              <a:spcBef>
                <a:spcPts val="100"/>
              </a:spcBef>
              <a:spcAft>
                <a:spcPts val="100"/>
              </a:spcAft>
              <a:buClr>
                <a:prstClr val="black"/>
              </a:buClr>
              <a:buFontTx/>
              <a:buChar char="•"/>
            </a:pPr>
            <a:endParaRPr lang="en-US" sz="1100" b="1">
              <a:solidFill>
                <a:prstClr val="black"/>
              </a:solidFill>
              <a:latin typeface="Arial"/>
            </a:endParaRPr>
          </a:p>
        </p:txBody>
      </p:sp>
      <p:sp>
        <p:nvSpPr>
          <p:cNvPr id="42" name="Text Box 10"/>
          <p:cNvSpPr txBox="1">
            <a:spLocks noChangeAspect="1" noChangeArrowheads="1"/>
          </p:cNvSpPr>
          <p:nvPr/>
        </p:nvSpPr>
        <p:spPr bwMode="auto">
          <a:xfrm>
            <a:off x="4307379" y="3581400"/>
            <a:ext cx="1460934" cy="1657776"/>
          </a:xfrm>
          <a:prstGeom prst="rect">
            <a:avLst/>
          </a:prstGeom>
          <a:noFill/>
          <a:ln w="3175">
            <a:noFill/>
            <a:miter lim="800000"/>
            <a:headEnd/>
            <a:tailEnd/>
          </a:ln>
          <a:effectLst/>
        </p:spPr>
        <p:txBody>
          <a:bodyPr lIns="0" tIns="72000" rIns="0" bIns="0" anchor="t"/>
          <a:lstStyle>
            <a:defPPr>
              <a:defRPr lang="en-US"/>
            </a:defPPr>
            <a:lvl1pPr marL="179388" indent="-179388" eaLnBrk="0" hangingPunct="0">
              <a:spcBef>
                <a:spcPts val="100"/>
              </a:spcBef>
              <a:spcAft>
                <a:spcPts val="100"/>
              </a:spcAft>
              <a:buClr>
                <a:schemeClr val="tx1"/>
              </a:buClr>
              <a:buFontTx/>
              <a:buChar char="•"/>
              <a:defRPr sz="1100"/>
            </a:lvl1pPr>
          </a:lstStyle>
          <a:p>
            <a:pPr marL="0" indent="0" algn="ctr">
              <a:buClr>
                <a:prstClr val="black"/>
              </a:buClr>
              <a:buNone/>
            </a:pPr>
            <a:endParaRPr lang="en-US" sz="1000" b="1" i="1">
              <a:latin typeface="Arial"/>
            </a:endParaRPr>
          </a:p>
          <a:p>
            <a:pPr marL="114300" indent="-114300">
              <a:buClr>
                <a:srgbClr val="000000"/>
              </a:buClr>
            </a:pPr>
            <a:r>
              <a:rPr lang="en-US" b="1">
                <a:latin typeface="Arial"/>
              </a:rPr>
              <a:t>POC Criteria Alignment cont.</a:t>
            </a:r>
            <a:endParaRPr lang="en-US" b="1">
              <a:latin typeface="Arial"/>
              <a:cs typeface="Arial"/>
            </a:endParaRPr>
          </a:p>
          <a:p>
            <a:pPr marL="114300" indent="-114300" eaLnBrk="0" hangingPunct="0">
              <a:spcBef>
                <a:spcPts val="100"/>
              </a:spcBef>
              <a:spcAft>
                <a:spcPts val="100"/>
              </a:spcAft>
              <a:buClr>
                <a:prstClr val="black"/>
              </a:buClr>
              <a:buFontTx/>
              <a:buChar char="•"/>
            </a:pPr>
            <a:r>
              <a:rPr lang="en-US" b="1">
                <a:latin typeface="Arial"/>
              </a:rPr>
              <a:t>Identify Source Systems &amp; Data Sets for POC</a:t>
            </a:r>
            <a:endParaRPr lang="en-US" sz="1100" b="1">
              <a:latin typeface="Arial"/>
              <a:cs typeface="Arial"/>
            </a:endParaRPr>
          </a:p>
          <a:p>
            <a:pPr marL="114300" indent="-114300">
              <a:buClr>
                <a:prstClr val="black"/>
              </a:buClr>
            </a:pPr>
            <a:endParaRPr lang="en-US" b="1">
              <a:solidFill>
                <a:prstClr val="black"/>
              </a:solidFill>
              <a:latin typeface="Arial"/>
            </a:endParaRPr>
          </a:p>
          <a:p>
            <a:pPr marL="114300" indent="-114300">
              <a:buClr>
                <a:prstClr val="black"/>
              </a:buClr>
            </a:pPr>
            <a:endParaRPr lang="en-US" b="1">
              <a:solidFill>
                <a:prstClr val="black"/>
              </a:solidFill>
              <a:latin typeface="Arial"/>
            </a:endParaRPr>
          </a:p>
        </p:txBody>
      </p:sp>
      <p:sp>
        <p:nvSpPr>
          <p:cNvPr id="43" name="Text Box 11"/>
          <p:cNvSpPr txBox="1">
            <a:spLocks noChangeAspect="1" noChangeArrowheads="1"/>
          </p:cNvSpPr>
          <p:nvPr/>
        </p:nvSpPr>
        <p:spPr bwMode="auto">
          <a:xfrm>
            <a:off x="6057674" y="3581400"/>
            <a:ext cx="1543093" cy="1679547"/>
          </a:xfrm>
          <a:prstGeom prst="rect">
            <a:avLst/>
          </a:prstGeom>
          <a:noFill/>
          <a:ln w="3175">
            <a:noFill/>
            <a:miter lim="800000"/>
            <a:headEnd/>
            <a:tailEnd/>
          </a:ln>
          <a:effectLst/>
        </p:spPr>
        <p:txBody>
          <a:bodyPr lIns="0" tIns="72000" rIns="0" bIns="0"/>
          <a:lstStyle>
            <a:defPPr>
              <a:defRPr lang="en-US"/>
            </a:defPPr>
            <a:lvl1pPr marL="179388" indent="-179388" eaLnBrk="0" hangingPunct="0">
              <a:spcBef>
                <a:spcPts val="100"/>
              </a:spcBef>
              <a:spcAft>
                <a:spcPts val="100"/>
              </a:spcAft>
              <a:buClr>
                <a:schemeClr val="tx1"/>
              </a:buClr>
              <a:buFontTx/>
              <a:buChar char="•"/>
              <a:defRPr sz="1100"/>
            </a:lvl1pPr>
          </a:lstStyle>
          <a:p>
            <a:pPr marL="0" indent="0" algn="ctr">
              <a:buClr>
                <a:prstClr val="black"/>
              </a:buClr>
              <a:buFontTx/>
              <a:buNone/>
            </a:pPr>
            <a:endParaRPr lang="en-US" sz="1000" b="1" i="1">
              <a:solidFill>
                <a:prstClr val="black"/>
              </a:solidFill>
              <a:latin typeface="Arial"/>
            </a:endParaRPr>
          </a:p>
          <a:p>
            <a:pPr marL="114300" indent="-114300">
              <a:buClr>
                <a:prstClr val="black"/>
              </a:buClr>
            </a:pPr>
            <a:r>
              <a:rPr lang="en-US" b="1">
                <a:solidFill>
                  <a:prstClr val="black"/>
                </a:solidFill>
                <a:latin typeface="Arial"/>
              </a:rPr>
              <a:t>POC Execution</a:t>
            </a:r>
          </a:p>
          <a:p>
            <a:pPr marL="114300" indent="-114300">
              <a:buClr>
                <a:prstClr val="black"/>
              </a:buClr>
            </a:pPr>
            <a:r>
              <a:rPr lang="en-US" sz="1100" b="1">
                <a:solidFill>
                  <a:prstClr val="black"/>
                </a:solidFill>
                <a:latin typeface="Arial"/>
              </a:rPr>
              <a:t>Key Decisions</a:t>
            </a:r>
          </a:p>
          <a:p>
            <a:pPr marL="114300" indent="-114300">
              <a:buClr>
                <a:prstClr val="black"/>
              </a:buClr>
            </a:pPr>
            <a:r>
              <a:rPr lang="en-US" b="1">
                <a:solidFill>
                  <a:prstClr val="black"/>
                </a:solidFill>
                <a:latin typeface="Arial"/>
              </a:rPr>
              <a:t>Future State Architecture Recommendations</a:t>
            </a:r>
            <a:endParaRPr lang="en-US" sz="1100" b="1">
              <a:solidFill>
                <a:prstClr val="black"/>
              </a:solidFill>
              <a:latin typeface="Arial"/>
            </a:endParaRPr>
          </a:p>
          <a:p>
            <a:pPr marL="0" indent="0">
              <a:buClr>
                <a:prstClr val="black"/>
              </a:buClr>
              <a:buFontTx/>
              <a:buNone/>
            </a:pPr>
            <a:endParaRPr lang="en-US" b="1">
              <a:solidFill>
                <a:prstClr val="black"/>
              </a:solidFill>
              <a:latin typeface="Arial"/>
            </a:endParaRPr>
          </a:p>
        </p:txBody>
      </p:sp>
      <p:sp>
        <p:nvSpPr>
          <p:cNvPr id="44" name="Text Box 12"/>
          <p:cNvSpPr txBox="1">
            <a:spLocks noChangeAspect="1" noChangeArrowheads="1"/>
          </p:cNvSpPr>
          <p:nvPr/>
        </p:nvSpPr>
        <p:spPr bwMode="auto">
          <a:xfrm>
            <a:off x="7771530" y="3581400"/>
            <a:ext cx="1540660" cy="1679547"/>
          </a:xfrm>
          <a:prstGeom prst="rect">
            <a:avLst/>
          </a:prstGeom>
          <a:noFill/>
          <a:ln w="3175">
            <a:noFill/>
            <a:miter lim="800000"/>
            <a:headEnd/>
            <a:tailEnd/>
          </a:ln>
          <a:effectLst/>
        </p:spPr>
        <p:txBody>
          <a:bodyPr lIns="0" tIns="72000" rIns="0" bIns="0"/>
          <a:lstStyle>
            <a:defPPr>
              <a:defRPr lang="en-US"/>
            </a:defPPr>
            <a:lvl1pPr marL="179388" indent="-179388" eaLnBrk="0" hangingPunct="0">
              <a:spcBef>
                <a:spcPts val="100"/>
              </a:spcBef>
              <a:spcAft>
                <a:spcPts val="100"/>
              </a:spcAft>
              <a:buClr>
                <a:schemeClr val="tx1"/>
              </a:buClr>
              <a:buFontTx/>
              <a:buChar char="•"/>
              <a:defRPr sz="1100"/>
            </a:lvl1pPr>
          </a:lstStyle>
          <a:p>
            <a:pPr marL="0" indent="0" algn="ctr">
              <a:buClr>
                <a:prstClr val="black"/>
              </a:buClr>
              <a:buFontTx/>
              <a:buNone/>
            </a:pPr>
            <a:endParaRPr lang="en-US" sz="1000" b="1" i="1">
              <a:solidFill>
                <a:prstClr val="black"/>
              </a:solidFill>
              <a:latin typeface="Arial"/>
            </a:endParaRPr>
          </a:p>
          <a:p>
            <a:pPr>
              <a:buClr>
                <a:prstClr val="black"/>
              </a:buClr>
            </a:pPr>
            <a:r>
              <a:rPr lang="en-US" b="1">
                <a:solidFill>
                  <a:prstClr val="black"/>
                </a:solidFill>
                <a:latin typeface="Arial"/>
              </a:rPr>
              <a:t>Demonstrations / Feedback loop</a:t>
            </a:r>
          </a:p>
          <a:p>
            <a:pPr>
              <a:buClr>
                <a:prstClr val="black"/>
              </a:buClr>
            </a:pPr>
            <a:endParaRPr lang="en-US" b="1">
              <a:solidFill>
                <a:prstClr val="black"/>
              </a:solidFill>
              <a:latin typeface="Arial"/>
            </a:endParaRPr>
          </a:p>
          <a:p>
            <a:pPr>
              <a:buClr>
                <a:prstClr val="black"/>
              </a:buClr>
            </a:pPr>
            <a:endParaRPr lang="en-US" b="1">
              <a:solidFill>
                <a:prstClr val="black"/>
              </a:solidFill>
              <a:latin typeface="Arial"/>
            </a:endParaRPr>
          </a:p>
          <a:p>
            <a:pPr>
              <a:buClr>
                <a:prstClr val="black"/>
              </a:buClr>
            </a:pPr>
            <a:endParaRPr lang="en-US" b="1">
              <a:solidFill>
                <a:prstClr val="black"/>
              </a:solidFill>
              <a:latin typeface="Arial"/>
            </a:endParaRPr>
          </a:p>
        </p:txBody>
      </p:sp>
      <p:cxnSp>
        <p:nvCxnSpPr>
          <p:cNvPr id="46" name="Straight Connector 45"/>
          <p:cNvCxnSpPr/>
          <p:nvPr/>
        </p:nvCxnSpPr>
        <p:spPr>
          <a:xfrm>
            <a:off x="4100715" y="3810000"/>
            <a:ext cx="0" cy="1429176"/>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a:off x="5907579" y="3810000"/>
            <a:ext cx="0" cy="1429176"/>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a:off x="7660179" y="3810000"/>
            <a:ext cx="0" cy="1429176"/>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60" name="Straight Connector 59"/>
          <p:cNvCxnSpPr>
            <a:cxnSpLocks/>
          </p:cNvCxnSpPr>
          <p:nvPr/>
        </p:nvCxnSpPr>
        <p:spPr>
          <a:xfrm flipV="1">
            <a:off x="1619940" y="1701993"/>
            <a:ext cx="42964" cy="4845966"/>
          </a:xfrm>
          <a:prstGeom prst="line">
            <a:avLst/>
          </a:prstGeom>
          <a:noFill/>
          <a:ln w="38100" cap="flat" cmpd="sng" algn="ctr">
            <a:solidFill>
              <a:srgbClr val="002060"/>
            </a:solidFill>
            <a:prstDash val="dash"/>
          </a:ln>
          <a:effectLst/>
        </p:spPr>
      </p:cxnSp>
      <p:sp>
        <p:nvSpPr>
          <p:cNvPr id="62" name="Rectangle 61"/>
          <p:cNvSpPr/>
          <p:nvPr>
            <p:custDataLst>
              <p:tags r:id="rId1"/>
            </p:custDataLst>
          </p:nvPr>
        </p:nvSpPr>
        <p:spPr bwMode="auto">
          <a:xfrm>
            <a:off x="1676400" y="914400"/>
            <a:ext cx="8763000" cy="533400"/>
          </a:xfrm>
          <a:prstGeom prst="rect">
            <a:avLst/>
          </a:prstGeom>
          <a:solidFill>
            <a:srgbClr val="000099">
              <a:lumMod val="40000"/>
              <a:lumOff val="60000"/>
              <a:alpha val="50000"/>
            </a:srgbClr>
          </a:solidFill>
          <a:ln w="9525" cap="flat" cmpd="sng" algn="ctr">
            <a:no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1" u="none" strike="noStrike" kern="0" cap="none" spc="0" normalizeH="0" baseline="0" noProof="0">
                <a:ln>
                  <a:noFill/>
                </a:ln>
                <a:solidFill>
                  <a:prstClr val="black"/>
                </a:solidFill>
                <a:effectLst/>
                <a:uLnTx/>
                <a:uFillTx/>
                <a:latin typeface="Arial"/>
              </a:rPr>
              <a:t>We have a “framework” in place, and we are getting into specific recommendations… </a:t>
            </a:r>
          </a:p>
        </p:txBody>
      </p:sp>
      <p:sp>
        <p:nvSpPr>
          <p:cNvPr id="61" name="Oval 60"/>
          <p:cNvSpPr/>
          <p:nvPr/>
        </p:nvSpPr>
        <p:spPr>
          <a:xfrm>
            <a:off x="1284726" y="6572128"/>
            <a:ext cx="685800" cy="247224"/>
          </a:xfrm>
          <a:prstGeom prst="ellipse">
            <a:avLst/>
          </a:prstGeom>
          <a:solidFill>
            <a:srgbClr val="D2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Arial"/>
              </a:rPr>
              <a:t>Today</a:t>
            </a:r>
          </a:p>
        </p:txBody>
      </p:sp>
      <p:pic>
        <p:nvPicPr>
          <p:cNvPr id="5" name="Picture 4">
            <a:extLst>
              <a:ext uri="{FF2B5EF4-FFF2-40B4-BE49-F238E27FC236}">
                <a16:creationId xmlns:a16="http://schemas.microsoft.com/office/drawing/2014/main" id="{C750BA52-2DC6-41CC-BA18-96D826CFF402}"/>
              </a:ext>
            </a:extLst>
          </p:cNvPr>
          <p:cNvPicPr>
            <a:picLocks noChangeAspect="1"/>
          </p:cNvPicPr>
          <p:nvPr/>
        </p:nvPicPr>
        <p:blipFill>
          <a:blip r:embed="rId3"/>
          <a:stretch>
            <a:fillRect/>
          </a:stretch>
        </p:blipFill>
        <p:spPr>
          <a:xfrm>
            <a:off x="2597474" y="5263344"/>
            <a:ext cx="1383430" cy="1304659"/>
          </a:xfrm>
          <a:prstGeom prst="rect">
            <a:avLst/>
          </a:prstGeom>
        </p:spPr>
      </p:pic>
      <p:sp>
        <p:nvSpPr>
          <p:cNvPr id="56" name="Rectangle 55"/>
          <p:cNvSpPr/>
          <p:nvPr/>
        </p:nvSpPr>
        <p:spPr>
          <a:xfrm>
            <a:off x="2602531" y="5932654"/>
            <a:ext cx="1364853" cy="152400"/>
          </a:xfrm>
          <a:prstGeom prst="rect">
            <a:avLst/>
          </a:prstGeom>
          <a:noFill/>
          <a:ln w="25400" cap="flat" cmpd="sng" algn="ctr">
            <a:solidFill>
              <a:srgbClr val="D2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ndParaRPr>
          </a:p>
        </p:txBody>
      </p:sp>
      <p:pic>
        <p:nvPicPr>
          <p:cNvPr id="6" name="Picture 5">
            <a:extLst>
              <a:ext uri="{FF2B5EF4-FFF2-40B4-BE49-F238E27FC236}">
                <a16:creationId xmlns:a16="http://schemas.microsoft.com/office/drawing/2014/main" id="{2B66089B-B4DD-46A0-8123-E803D22043FB}"/>
              </a:ext>
            </a:extLst>
          </p:cNvPr>
          <p:cNvPicPr>
            <a:picLocks noChangeAspect="1"/>
          </p:cNvPicPr>
          <p:nvPr/>
        </p:nvPicPr>
        <p:blipFill>
          <a:blip r:embed="rId3"/>
          <a:stretch>
            <a:fillRect/>
          </a:stretch>
        </p:blipFill>
        <p:spPr>
          <a:xfrm>
            <a:off x="4354892" y="5273942"/>
            <a:ext cx="1383430" cy="1304659"/>
          </a:xfrm>
          <a:prstGeom prst="rect">
            <a:avLst/>
          </a:prstGeom>
        </p:spPr>
      </p:pic>
      <p:pic>
        <p:nvPicPr>
          <p:cNvPr id="7" name="Picture 6">
            <a:extLst>
              <a:ext uri="{FF2B5EF4-FFF2-40B4-BE49-F238E27FC236}">
                <a16:creationId xmlns:a16="http://schemas.microsoft.com/office/drawing/2014/main" id="{244ABA75-DD81-4DE7-84F6-C0965782D7CA}"/>
              </a:ext>
            </a:extLst>
          </p:cNvPr>
          <p:cNvPicPr>
            <a:picLocks noChangeAspect="1"/>
          </p:cNvPicPr>
          <p:nvPr/>
        </p:nvPicPr>
        <p:blipFill>
          <a:blip r:embed="rId3"/>
          <a:stretch>
            <a:fillRect/>
          </a:stretch>
        </p:blipFill>
        <p:spPr>
          <a:xfrm>
            <a:off x="6112310" y="5263345"/>
            <a:ext cx="1383430" cy="1304659"/>
          </a:xfrm>
          <a:prstGeom prst="rect">
            <a:avLst/>
          </a:prstGeom>
        </p:spPr>
      </p:pic>
      <p:pic>
        <p:nvPicPr>
          <p:cNvPr id="8" name="Picture 7">
            <a:extLst>
              <a:ext uri="{FF2B5EF4-FFF2-40B4-BE49-F238E27FC236}">
                <a16:creationId xmlns:a16="http://schemas.microsoft.com/office/drawing/2014/main" id="{C94A748C-1A90-4C02-AA77-BF5FFFF31E2A}"/>
              </a:ext>
            </a:extLst>
          </p:cNvPr>
          <p:cNvPicPr>
            <a:picLocks noChangeAspect="1"/>
          </p:cNvPicPr>
          <p:nvPr/>
        </p:nvPicPr>
        <p:blipFill>
          <a:blip r:embed="rId3"/>
          <a:stretch>
            <a:fillRect/>
          </a:stretch>
        </p:blipFill>
        <p:spPr>
          <a:xfrm>
            <a:off x="7890729" y="5259252"/>
            <a:ext cx="1383430" cy="1304659"/>
          </a:xfrm>
          <a:prstGeom prst="rect">
            <a:avLst/>
          </a:prstGeom>
        </p:spPr>
      </p:pic>
      <p:sp>
        <p:nvSpPr>
          <p:cNvPr id="9" name="Rectangle 8">
            <a:extLst>
              <a:ext uri="{FF2B5EF4-FFF2-40B4-BE49-F238E27FC236}">
                <a16:creationId xmlns:a16="http://schemas.microsoft.com/office/drawing/2014/main" id="{36232523-D109-470F-8D76-8C68EF5E122E}"/>
              </a:ext>
            </a:extLst>
          </p:cNvPr>
          <p:cNvSpPr/>
          <p:nvPr/>
        </p:nvSpPr>
        <p:spPr>
          <a:xfrm>
            <a:off x="4371979" y="6085054"/>
            <a:ext cx="1364853" cy="152400"/>
          </a:xfrm>
          <a:prstGeom prst="rect">
            <a:avLst/>
          </a:prstGeom>
          <a:noFill/>
          <a:ln w="25400" cap="flat" cmpd="sng" algn="ctr">
            <a:solidFill>
              <a:srgbClr val="D2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ndParaRPr>
          </a:p>
        </p:txBody>
      </p:sp>
      <p:sp>
        <p:nvSpPr>
          <p:cNvPr id="10" name="Rectangle 9">
            <a:extLst>
              <a:ext uri="{FF2B5EF4-FFF2-40B4-BE49-F238E27FC236}">
                <a16:creationId xmlns:a16="http://schemas.microsoft.com/office/drawing/2014/main" id="{682F289F-6EA0-45B5-A48A-C0A21C3A3E80}"/>
              </a:ext>
            </a:extLst>
          </p:cNvPr>
          <p:cNvSpPr/>
          <p:nvPr/>
        </p:nvSpPr>
        <p:spPr>
          <a:xfrm>
            <a:off x="6122380" y="6232806"/>
            <a:ext cx="1364853" cy="152400"/>
          </a:xfrm>
          <a:prstGeom prst="rect">
            <a:avLst/>
          </a:prstGeom>
          <a:noFill/>
          <a:ln w="25400" cap="flat" cmpd="sng" algn="ctr">
            <a:solidFill>
              <a:srgbClr val="D2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ndParaRPr>
          </a:p>
        </p:txBody>
      </p:sp>
      <p:sp>
        <p:nvSpPr>
          <p:cNvPr id="11" name="Rectangle 10">
            <a:extLst>
              <a:ext uri="{FF2B5EF4-FFF2-40B4-BE49-F238E27FC236}">
                <a16:creationId xmlns:a16="http://schemas.microsoft.com/office/drawing/2014/main" id="{E883421A-388B-4E71-8D3E-941CA910C5C1}"/>
              </a:ext>
            </a:extLst>
          </p:cNvPr>
          <p:cNvSpPr/>
          <p:nvPr/>
        </p:nvSpPr>
        <p:spPr>
          <a:xfrm>
            <a:off x="7909306" y="6221418"/>
            <a:ext cx="1364853" cy="152400"/>
          </a:xfrm>
          <a:prstGeom prst="rect">
            <a:avLst/>
          </a:prstGeom>
          <a:noFill/>
          <a:ln w="25400" cap="flat" cmpd="sng" algn="ctr">
            <a:solidFill>
              <a:srgbClr val="D2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ndParaRPr>
          </a:p>
        </p:txBody>
      </p:sp>
    </p:spTree>
    <p:extLst>
      <p:ext uri="{BB962C8B-B14F-4D97-AF65-F5344CB8AC3E}">
        <p14:creationId xmlns:p14="http://schemas.microsoft.com/office/powerpoint/2010/main" val="3384336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4783-E050-4CA3-8673-FD6B3CD8ED54}"/>
              </a:ext>
            </a:extLst>
          </p:cNvPr>
          <p:cNvSpPr>
            <a:spLocks noGrp="1"/>
          </p:cNvSpPr>
          <p:nvPr>
            <p:ph type="title"/>
          </p:nvPr>
        </p:nvSpPr>
        <p:spPr/>
        <p:txBody>
          <a:bodyPr/>
          <a:lstStyle/>
          <a:p>
            <a:r>
              <a:rPr lang="en-US"/>
              <a:t>Key Guiding Principles and Goals</a:t>
            </a:r>
          </a:p>
        </p:txBody>
      </p:sp>
      <p:sp>
        <p:nvSpPr>
          <p:cNvPr id="3" name="Content Placeholder 2">
            <a:extLst>
              <a:ext uri="{FF2B5EF4-FFF2-40B4-BE49-F238E27FC236}">
                <a16:creationId xmlns:a16="http://schemas.microsoft.com/office/drawing/2014/main" id="{F05561FC-EC98-45BD-812F-A257B040D5E6}"/>
              </a:ext>
            </a:extLst>
          </p:cNvPr>
          <p:cNvSpPr>
            <a:spLocks noGrp="1"/>
          </p:cNvSpPr>
          <p:nvPr>
            <p:ph sz="quarter" idx="11"/>
          </p:nvPr>
        </p:nvSpPr>
        <p:spPr>
          <a:xfrm>
            <a:off x="357327" y="1774415"/>
            <a:ext cx="9517604" cy="5123967"/>
          </a:xfrm>
        </p:spPr>
        <p:txBody>
          <a:bodyPr vert="horz" wrap="square" lIns="0" tIns="0" rIns="0" bIns="0" rtlCol="0" anchor="t">
            <a:spAutoFit/>
          </a:bodyPr>
          <a:lstStyle/>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Confirm the feasibility of implementing Purview by testing functionalities and cataloging a selection of key data assets through a Proof of Concept.</a:t>
            </a:r>
          </a:p>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Decreasing time to discover data through self-service options for various skill groups.</a:t>
            </a:r>
          </a:p>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Establishing key scenarios &amp; user groups for testing functionalities including:</a:t>
            </a:r>
          </a:p>
          <a:p>
            <a:pPr marL="0" indent="0">
              <a:spcBef>
                <a:spcPts val="0"/>
              </a:spcBef>
              <a:buNone/>
            </a:pPr>
            <a:r>
              <a:rPr lang="en-US" sz="1400" i="1">
                <a:effectLst/>
                <a:latin typeface="Source Sans Pro Light" panose="020B0403030403020204" pitchFamily="34" charset="0"/>
                <a:ea typeface="Source Sans Pro Light" panose="020B0403030403020204" pitchFamily="34" charset="0"/>
                <a:cs typeface="Segoe UI Semilight"/>
              </a:rPr>
              <a:t>Catalog business-critical assets </a:t>
            </a:r>
          </a:p>
          <a:p>
            <a:pPr marL="0" indent="0">
              <a:spcBef>
                <a:spcPts val="0"/>
              </a:spcBef>
              <a:buNone/>
            </a:pPr>
            <a:r>
              <a:rPr lang="en-US" sz="1400" i="1">
                <a:effectLst/>
                <a:latin typeface="Source Sans Pro Light" panose="020B0403030403020204" pitchFamily="34" charset="0"/>
                <a:ea typeface="Source Sans Pro Light" panose="020B0403030403020204" pitchFamily="34" charset="0"/>
                <a:cs typeface="Segoe UI Semilight"/>
              </a:rPr>
              <a:t>Import definitions of data elements to build business glossary </a:t>
            </a:r>
          </a:p>
          <a:p>
            <a:pPr marL="0" indent="0">
              <a:spcBef>
                <a:spcPts val="0"/>
              </a:spcBef>
              <a:buNone/>
            </a:pPr>
            <a:r>
              <a:rPr lang="en-US" sz="1400" i="1">
                <a:effectLst/>
                <a:latin typeface="Source Sans Pro Light" panose="020B0403030403020204" pitchFamily="34" charset="0"/>
                <a:ea typeface="Source Sans Pro Light" panose="020B0403030403020204" pitchFamily="34" charset="0"/>
                <a:cs typeface="Segoe UI Semilight"/>
              </a:rPr>
              <a:t>Discover business-critical assets by searching business/technical terms </a:t>
            </a:r>
          </a:p>
          <a:p>
            <a:pPr marL="0" indent="0">
              <a:spcBef>
                <a:spcPts val="0"/>
              </a:spcBef>
              <a:buNone/>
            </a:pPr>
            <a:r>
              <a:rPr lang="en-US" sz="1400" i="1">
                <a:effectLst/>
                <a:latin typeface="Source Sans Pro Light" panose="020B0403030403020204" pitchFamily="34" charset="0"/>
                <a:ea typeface="Source Sans Pro Light" panose="020B0403030403020204" pitchFamily="34" charset="0"/>
                <a:cs typeface="Segoe UI Semilight"/>
              </a:rPr>
              <a:t>Track data to understand its origin and troubleshoot data issues </a:t>
            </a:r>
          </a:p>
          <a:p>
            <a:pPr marL="0" indent="0">
              <a:spcBef>
                <a:spcPts val="0"/>
              </a:spcBef>
              <a:buNone/>
            </a:pPr>
            <a:r>
              <a:rPr lang="en-US" sz="1400" i="1">
                <a:effectLst/>
                <a:latin typeface="Source Sans Pro Light" panose="020B0403030403020204" pitchFamily="34" charset="0"/>
                <a:ea typeface="Source Sans Pro Light" panose="020B0403030403020204" pitchFamily="34" charset="0"/>
                <a:cs typeface="Segoe UI Semilight"/>
              </a:rPr>
              <a:t>Enrich metadata on critical data assets with classification and labelling.</a:t>
            </a:r>
          </a:p>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Support plan for a smooth transition from POC to production.</a:t>
            </a:r>
          </a:p>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Business case readout including a TCO for Microsoft Purview.</a:t>
            </a:r>
          </a:p>
          <a:p>
            <a:pPr>
              <a:spcBef>
                <a:spcPts val="0"/>
              </a:spcBef>
              <a:buFont typeface="Wingdings" panose="05000000000000000000" pitchFamily="2" charset="2"/>
              <a:buChar char="v"/>
            </a:pPr>
            <a:r>
              <a:rPr lang="en-US" sz="1800">
                <a:effectLst/>
                <a:latin typeface="Source Sans Pro Light" panose="020B0403030403020204" pitchFamily="34" charset="0"/>
                <a:ea typeface="Source Sans Pro Light" panose="020B0403030403020204" pitchFamily="34" charset="0"/>
                <a:cs typeface="Segoe UI Semilight"/>
              </a:rPr>
              <a:t>Purview quotas and limitations listed </a:t>
            </a:r>
            <a:r>
              <a:rPr lang="en-US" sz="1800">
                <a:effectLst/>
                <a:latin typeface="Source Sans Pro Light" panose="020B0403030403020204" pitchFamily="34" charset="0"/>
                <a:ea typeface="Source Sans Pro Light" panose="020B0403030403020204" pitchFamily="34" charset="0"/>
                <a:cs typeface="Segoe UI Semilight"/>
                <a:hlinkClick r:id="rId3"/>
              </a:rPr>
              <a:t>here</a:t>
            </a:r>
            <a:r>
              <a:rPr lang="en-US" sz="1800">
                <a:effectLst/>
                <a:latin typeface="Source Sans Pro Light" panose="020B0403030403020204" pitchFamily="34" charset="0"/>
                <a:ea typeface="Source Sans Pro Light" panose="020B0403030403020204" pitchFamily="34" charset="0"/>
                <a:cs typeface="Segoe UI Semilight"/>
              </a:rPr>
              <a:t> </a:t>
            </a:r>
          </a:p>
          <a:p>
            <a:pPr>
              <a:spcBef>
                <a:spcPts val="0"/>
              </a:spcBef>
              <a:buFont typeface="Wingdings" panose="05000000000000000000" pitchFamily="2" charset="2"/>
              <a:buChar char="v"/>
            </a:pPr>
            <a:endParaRPr lang="en-US" sz="1800">
              <a:effectLst/>
              <a:latin typeface="Times New Roman"/>
              <a:ea typeface="Times New Roman" panose="02020603050405020304" pitchFamily="18" charset="0"/>
              <a:cs typeface="Segoe UI Semilight"/>
            </a:endParaRPr>
          </a:p>
          <a:p>
            <a:pPr marL="0" indent="0">
              <a:spcBef>
                <a:spcPts val="0"/>
              </a:spcBef>
              <a:buNone/>
            </a:pPr>
            <a:endParaRPr lang="en-US" sz="1800" i="1">
              <a:effectLst/>
              <a:latin typeface="Times New Roman"/>
              <a:ea typeface="Times New Roman" panose="02020603050405020304" pitchFamily="18" charset="0"/>
              <a:cs typeface="Segoe UI Semilight"/>
            </a:endParaRPr>
          </a:p>
          <a:p>
            <a:pPr marL="0" indent="0">
              <a:spcBef>
                <a:spcPts val="0"/>
              </a:spcBef>
              <a:buNone/>
            </a:pPr>
            <a:endParaRPr lang="en-US" sz="1800">
              <a:latin typeface="Times New Roman"/>
              <a:ea typeface="Times New Roman" panose="02020603050405020304" pitchFamily="18" charset="0"/>
              <a:cs typeface="Segoe UI Semilight"/>
            </a:endParaRPr>
          </a:p>
          <a:p>
            <a:pPr marL="0" indent="0">
              <a:spcBef>
                <a:spcPts val="0"/>
              </a:spcBef>
              <a:buNone/>
            </a:pPr>
            <a:endParaRPr lang="en-US" sz="1800">
              <a:effectLst/>
              <a:latin typeface="Times New Roman"/>
              <a:ea typeface="Times New Roman" panose="02020603050405020304" pitchFamily="18" charset="0"/>
              <a:cs typeface="Segoe UI Semilight"/>
            </a:endParaRPr>
          </a:p>
          <a:p>
            <a:pPr marL="0" indent="0">
              <a:spcBef>
                <a:spcPts val="0"/>
              </a:spcBef>
              <a:buNone/>
            </a:pPr>
            <a:endParaRPr lang="en-US" sz="1800">
              <a:latin typeface="Times New Roman"/>
              <a:ea typeface="Times New Roman" panose="02020603050405020304" pitchFamily="18" charset="0"/>
              <a:cs typeface="Segoe UI Semilight"/>
            </a:endParaRPr>
          </a:p>
          <a:p>
            <a:pPr marL="0" indent="0">
              <a:spcBef>
                <a:spcPts val="0"/>
              </a:spcBef>
              <a:buNone/>
            </a:pPr>
            <a:endParaRPr lang="en-US" sz="1800">
              <a:effectLst/>
              <a:latin typeface="Times New Roman"/>
              <a:ea typeface="Times New Roman" panose="02020603050405020304" pitchFamily="18" charset="0"/>
              <a:cs typeface="Segoe UI Semilight"/>
            </a:endParaRPr>
          </a:p>
        </p:txBody>
      </p:sp>
    </p:spTree>
    <p:extLst>
      <p:ext uri="{BB962C8B-B14F-4D97-AF65-F5344CB8AC3E}">
        <p14:creationId xmlns:p14="http://schemas.microsoft.com/office/powerpoint/2010/main" val="121960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4783-E050-4CA3-8673-FD6B3CD8ED54}"/>
              </a:ext>
            </a:extLst>
          </p:cNvPr>
          <p:cNvSpPr>
            <a:spLocks noGrp="1"/>
          </p:cNvSpPr>
          <p:nvPr>
            <p:ph type="title"/>
          </p:nvPr>
        </p:nvSpPr>
        <p:spPr/>
        <p:txBody>
          <a:bodyPr/>
          <a:lstStyle/>
          <a:p>
            <a:r>
              <a:rPr lang="en-US"/>
              <a:t>Environment Setup &amp; POC Preparation</a:t>
            </a:r>
          </a:p>
        </p:txBody>
      </p:sp>
      <p:sp>
        <p:nvSpPr>
          <p:cNvPr id="3" name="Content Placeholder 2">
            <a:extLst>
              <a:ext uri="{FF2B5EF4-FFF2-40B4-BE49-F238E27FC236}">
                <a16:creationId xmlns:a16="http://schemas.microsoft.com/office/drawing/2014/main" id="{F05561FC-EC98-45BD-812F-A257B040D5E6}"/>
              </a:ext>
            </a:extLst>
          </p:cNvPr>
          <p:cNvSpPr>
            <a:spLocks noGrp="1"/>
          </p:cNvSpPr>
          <p:nvPr>
            <p:ph sz="quarter" idx="11"/>
          </p:nvPr>
        </p:nvSpPr>
        <p:spPr>
          <a:xfrm>
            <a:off x="357326" y="1632901"/>
            <a:ext cx="9645989" cy="3757632"/>
          </a:xfrm>
        </p:spPr>
        <p:txBody>
          <a:bodyPr vert="horz" wrap="square" lIns="0" tIns="0" rIns="0" bIns="0" rtlCol="0" anchor="t">
            <a:spAutoFit/>
          </a:bodyPr>
          <a:lstStyle/>
          <a:p>
            <a:pPr marL="227965" indent="-227965"/>
            <a:r>
              <a:rPr lang="en-US" sz="1200">
                <a:latin typeface="Arial"/>
                <a:ea typeface="Roboto"/>
                <a:cs typeface="Arial"/>
                <a:hlinkClick r:id="rId3"/>
              </a:rPr>
              <a:t>Quickstart: Create a Purview account in the Azure portal - Azure Purview | Microsoft Docs</a:t>
            </a:r>
            <a:endParaRPr lang="en-US" sz="1200">
              <a:latin typeface="Arial"/>
              <a:ea typeface="Roboto"/>
            </a:endParaRPr>
          </a:p>
          <a:p>
            <a:pPr marL="227965" indent="-227965"/>
            <a:r>
              <a:rPr lang="en-US" sz="1200">
                <a:latin typeface="Arial"/>
                <a:ea typeface="Roboto"/>
                <a:cs typeface="Arial"/>
                <a:hlinkClick r:id="rId4"/>
              </a:rPr>
              <a:t>Quickstart: Create a collection - Azure Purview | Microsoft Docs</a:t>
            </a:r>
            <a:endParaRPr lang="en-US" sz="1200">
              <a:latin typeface="Arial"/>
              <a:ea typeface="Roboto"/>
            </a:endParaRPr>
          </a:p>
          <a:p>
            <a:pPr marL="227965" indent="-227965"/>
            <a:r>
              <a:rPr lang="en-US" sz="1200">
                <a:latin typeface="Arial"/>
                <a:ea typeface="Roboto"/>
                <a:cs typeface="Arial"/>
                <a:hlinkClick r:id="rId5"/>
              </a:rPr>
              <a:t>Tutorial: Register and scan an on-premises SQL Server - Azure Purview | Microsoft Docs</a:t>
            </a:r>
            <a:endParaRPr lang="en-US" sz="1200">
              <a:latin typeface="Arial"/>
              <a:ea typeface="Roboto"/>
            </a:endParaRPr>
          </a:p>
          <a:p>
            <a:pPr marL="227965" indent="-227965"/>
            <a:r>
              <a:rPr lang="en-US" sz="1200">
                <a:latin typeface="Arial"/>
                <a:ea typeface="Roboto"/>
                <a:cs typeface="Arial"/>
                <a:hlinkClick r:id="rId6"/>
              </a:rPr>
              <a:t>Create and manage credentials for scans - Azure Purview | Microsoft Docs</a:t>
            </a:r>
            <a:endParaRPr lang="en-US" sz="1200">
              <a:latin typeface="Arial"/>
              <a:ea typeface="Roboto"/>
            </a:endParaRPr>
          </a:p>
          <a:p>
            <a:pPr marL="227965" indent="-227965"/>
            <a:r>
              <a:rPr lang="en-US" sz="1200">
                <a:latin typeface="Arial"/>
                <a:ea typeface="Roboto"/>
                <a:cs typeface="Arial"/>
                <a:hlinkClick r:id="rId4"/>
              </a:rPr>
              <a:t>Quickstart: Create a collection - Azure Purview | Microsoft Docs</a:t>
            </a:r>
            <a:endParaRPr lang="en-US" sz="1200">
              <a:latin typeface="Arial"/>
              <a:ea typeface="Roboto"/>
              <a:cs typeface="Arial"/>
            </a:endParaRPr>
          </a:p>
          <a:p>
            <a:pPr marL="227965" indent="-227965"/>
            <a:r>
              <a:rPr lang="en-US" sz="1200">
                <a:cs typeface="Arial"/>
                <a:hlinkClick r:id="rId7"/>
              </a:rPr>
              <a:t>Data Catalog lineage user guide - Azure Purview | Microsoft Docs</a:t>
            </a:r>
            <a:endParaRPr lang="en-US" sz="1200">
              <a:cs typeface="Arial"/>
            </a:endParaRPr>
          </a:p>
          <a:p>
            <a:pPr marL="227965" indent="-227965"/>
            <a:r>
              <a:rPr lang="en-US" sz="1200">
                <a:cs typeface="Arial"/>
                <a:hlinkClick r:id="rId8"/>
              </a:rPr>
              <a:t>Create a scan rule set - Azure Purview | Microsoft Docs</a:t>
            </a:r>
            <a:endParaRPr lang="en-US" sz="1200">
              <a:cs typeface="Arial"/>
            </a:endParaRPr>
          </a:p>
          <a:p>
            <a:pPr marL="227965" indent="-227965"/>
            <a:r>
              <a:rPr lang="en-US" sz="1200">
                <a:cs typeface="Arial"/>
                <a:hlinkClick r:id="rId9"/>
              </a:rPr>
              <a:t>GitHub - tayganr/purviewlab</a:t>
            </a:r>
            <a:endParaRPr lang="en-US" sz="1200">
              <a:cs typeface="Arial"/>
            </a:endParaRPr>
          </a:p>
          <a:p>
            <a:pPr marL="0" indent="0">
              <a:buNone/>
            </a:pPr>
            <a:endParaRPr lang="en-US" sz="1200">
              <a:cs typeface="Arial"/>
            </a:endParaRPr>
          </a:p>
          <a:p>
            <a:pPr marL="227965" indent="-227965"/>
            <a:endParaRPr lang="en-US" sz="1200">
              <a:cs typeface="Arial"/>
            </a:endParaRPr>
          </a:p>
          <a:p>
            <a:pPr marL="227965" indent="-227965"/>
            <a:endParaRPr lang="en-US" sz="1200"/>
          </a:p>
        </p:txBody>
      </p:sp>
    </p:spTree>
    <p:extLst>
      <p:ext uri="{BB962C8B-B14F-4D97-AF65-F5344CB8AC3E}">
        <p14:creationId xmlns:p14="http://schemas.microsoft.com/office/powerpoint/2010/main" val="148307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8263" y="473737"/>
            <a:ext cx="11018520" cy="492443"/>
          </a:xfrm>
        </p:spPr>
        <p:txBody>
          <a:bodyPr/>
          <a:lstStyle/>
          <a:p>
            <a:r>
              <a:rPr lang="en-US"/>
              <a:t>POC High Level Architecture</a:t>
            </a:r>
            <a:endParaRPr lang="en-US">
              <a:solidFill>
                <a:schemeClr val="tx1"/>
              </a:solidFill>
            </a:endParaRPr>
          </a:p>
        </p:txBody>
      </p:sp>
      <p:sp>
        <p:nvSpPr>
          <p:cNvPr id="35" name="factory_3" hidden="1" title="Icon of a factory">
            <a:extLst>
              <a:ext uri="{FF2B5EF4-FFF2-40B4-BE49-F238E27FC236}">
                <a16:creationId xmlns:a16="http://schemas.microsoft.com/office/drawing/2014/main" id="{C934AF6E-7697-43EB-80E1-4B17CAD4411F}"/>
              </a:ext>
            </a:extLst>
          </p:cNvPr>
          <p:cNvSpPr>
            <a:spLocks noChangeAspect="1" noEditPoints="1"/>
          </p:cNvSpPr>
          <p:nvPr/>
        </p:nvSpPr>
        <p:spPr bwMode="auto">
          <a:xfrm>
            <a:off x="2981689" y="2742476"/>
            <a:ext cx="471691" cy="31563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hidden="1">
            <a:extLst>
              <a:ext uri="{FF2B5EF4-FFF2-40B4-BE49-F238E27FC236}">
                <a16:creationId xmlns:a16="http://schemas.microsoft.com/office/drawing/2014/main" id="{D4F80222-8745-4587-B8A5-A35CB52F9A61}"/>
              </a:ext>
            </a:extLst>
          </p:cNvPr>
          <p:cNvGrpSpPr/>
          <p:nvPr/>
        </p:nvGrpSpPr>
        <p:grpSpPr>
          <a:xfrm>
            <a:off x="3053907" y="3760051"/>
            <a:ext cx="396299" cy="458132"/>
            <a:chOff x="2924028" y="5536385"/>
            <a:chExt cx="554846" cy="616619"/>
          </a:xfrm>
        </p:grpSpPr>
        <p:sp>
          <p:nvSpPr>
            <p:cNvPr id="41" name="Freeform: Shape 40">
              <a:extLst>
                <a:ext uri="{FF2B5EF4-FFF2-40B4-BE49-F238E27FC236}">
                  <a16:creationId xmlns:a16="http://schemas.microsoft.com/office/drawing/2014/main" id="{E3175387-9995-4368-A7BE-A069CEED7BDD}"/>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C676566-580E-49E9-B49C-1B5411C85711}"/>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09B1F0A-8A49-4090-9BAC-739EA62A2B96}"/>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2061-1144-4C43-AA4C-77C618B3CB91}"/>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19E3A01-1540-4136-8BBF-E516B9DF148D}"/>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4A6DE2D-CAB6-4BF7-B291-C4B2B4AA82C9}"/>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pic>
        <p:nvPicPr>
          <p:cNvPr id="1026" name="Picture 2" descr="Architecture diagram that shows how Azure Purview scans and classifies data.">
            <a:extLst>
              <a:ext uri="{FF2B5EF4-FFF2-40B4-BE49-F238E27FC236}">
                <a16:creationId xmlns:a16="http://schemas.microsoft.com/office/drawing/2014/main" id="{BD009055-92DE-474B-9763-1A2FA9BB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526" y="1119110"/>
            <a:ext cx="9321393" cy="55310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2D1828-5B9E-4512-A1D5-782BBD93CA86}"/>
              </a:ext>
            </a:extLst>
          </p:cNvPr>
          <p:cNvSpPr txBox="1"/>
          <p:nvPr/>
        </p:nvSpPr>
        <p:spPr>
          <a:xfrm>
            <a:off x="10488057" y="585959"/>
            <a:ext cx="1801257" cy="307777"/>
          </a:xfrm>
          <a:prstGeom prst="rect">
            <a:avLst/>
          </a:prstGeom>
          <a:noFill/>
        </p:spPr>
        <p:txBody>
          <a:bodyPr wrap="square" lIns="0" tIns="0" rIns="0" bIns="0" rtlCol="0">
            <a:spAutoFit/>
          </a:bodyPr>
          <a:lstStyle/>
          <a:p>
            <a:pPr algn="l"/>
            <a:r>
              <a:rPr lang="en-US" sz="2000">
                <a:solidFill>
                  <a:srgbClr val="FF0000"/>
                </a:solidFill>
              </a:rPr>
              <a:t>SAMPLE</a:t>
            </a:r>
            <a:r>
              <a:rPr lang="en-US" sz="20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72965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r>
              <a:rPr lang="en-US"/>
              <a:t>POC High Level Architecture</a:t>
            </a:r>
            <a:endParaRPr lang="en-US">
              <a:solidFill>
                <a:schemeClr val="tx1"/>
              </a:solidFill>
            </a:endParaRPr>
          </a:p>
        </p:txBody>
      </p:sp>
      <p:sp>
        <p:nvSpPr>
          <p:cNvPr id="35" name="factory_3" hidden="1" title="Icon of a factory">
            <a:extLst>
              <a:ext uri="{FF2B5EF4-FFF2-40B4-BE49-F238E27FC236}">
                <a16:creationId xmlns:a16="http://schemas.microsoft.com/office/drawing/2014/main" id="{C934AF6E-7697-43EB-80E1-4B17CAD4411F}"/>
              </a:ext>
            </a:extLst>
          </p:cNvPr>
          <p:cNvSpPr>
            <a:spLocks noChangeAspect="1" noEditPoints="1"/>
          </p:cNvSpPr>
          <p:nvPr/>
        </p:nvSpPr>
        <p:spPr bwMode="auto">
          <a:xfrm>
            <a:off x="2981689" y="2742476"/>
            <a:ext cx="471691" cy="31563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 name="Group 39" hidden="1">
            <a:extLst>
              <a:ext uri="{FF2B5EF4-FFF2-40B4-BE49-F238E27FC236}">
                <a16:creationId xmlns:a16="http://schemas.microsoft.com/office/drawing/2014/main" id="{D4F80222-8745-4587-B8A5-A35CB52F9A61}"/>
              </a:ext>
            </a:extLst>
          </p:cNvPr>
          <p:cNvGrpSpPr/>
          <p:nvPr/>
        </p:nvGrpSpPr>
        <p:grpSpPr>
          <a:xfrm>
            <a:off x="3053907" y="3760051"/>
            <a:ext cx="396299" cy="458132"/>
            <a:chOff x="2924028" y="5536385"/>
            <a:chExt cx="554846" cy="616619"/>
          </a:xfrm>
        </p:grpSpPr>
        <p:sp>
          <p:nvSpPr>
            <p:cNvPr id="41" name="Freeform: Shape 40">
              <a:extLst>
                <a:ext uri="{FF2B5EF4-FFF2-40B4-BE49-F238E27FC236}">
                  <a16:creationId xmlns:a16="http://schemas.microsoft.com/office/drawing/2014/main" id="{E3175387-9995-4368-A7BE-A069CEED7BDD}"/>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C676566-580E-49E9-B49C-1B5411C85711}"/>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09B1F0A-8A49-4090-9BAC-739EA62A2B96}"/>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61A2061-1144-4C43-AA4C-77C618B3CB91}"/>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19E3A01-1540-4136-8BBF-E516B9DF148D}"/>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4A6DE2D-CAB6-4BF7-B291-C4B2B4AA82C9}"/>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5875"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pic>
        <p:nvPicPr>
          <p:cNvPr id="2050" name="Picture 2" descr="image">
            <a:extLst>
              <a:ext uri="{FF2B5EF4-FFF2-40B4-BE49-F238E27FC236}">
                <a16:creationId xmlns:a16="http://schemas.microsoft.com/office/drawing/2014/main" id="{C8AA712A-F0FB-4D9D-84C9-C9C17623E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746" y="1373405"/>
            <a:ext cx="8896754" cy="50044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72FBE4-AC46-4DFF-B2B4-9F7B2E823FA7}"/>
              </a:ext>
            </a:extLst>
          </p:cNvPr>
          <p:cNvSpPr txBox="1"/>
          <p:nvPr/>
        </p:nvSpPr>
        <p:spPr>
          <a:xfrm>
            <a:off x="10488057" y="585959"/>
            <a:ext cx="1801257" cy="307777"/>
          </a:xfrm>
          <a:prstGeom prst="rect">
            <a:avLst/>
          </a:prstGeom>
          <a:noFill/>
        </p:spPr>
        <p:txBody>
          <a:bodyPr wrap="square" lIns="0" tIns="0" rIns="0" bIns="0" rtlCol="0">
            <a:spAutoFit/>
          </a:bodyPr>
          <a:lstStyle/>
          <a:p>
            <a:pPr algn="l"/>
            <a:r>
              <a:rPr lang="en-US" sz="2000">
                <a:solidFill>
                  <a:srgbClr val="FF0000"/>
                </a:solidFill>
              </a:rPr>
              <a:t>SAMPLE</a:t>
            </a:r>
            <a:r>
              <a:rPr lang="en-US" sz="20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35840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72816" y="528623"/>
            <a:ext cx="11359152" cy="553998"/>
          </a:xfrm>
        </p:spPr>
        <p:txBody>
          <a:bodyPr/>
          <a:lstStyle/>
          <a:p>
            <a:r>
              <a:rPr lang="en-US"/>
              <a:t>Source System Identification </a:t>
            </a: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pPr>
                <a:defRPr/>
              </a:pPr>
              <a:t>8</a:t>
            </a:fld>
            <a:endParaRPr lang="en-US"/>
          </a:p>
        </p:txBody>
      </p:sp>
      <p:graphicFrame>
        <p:nvGraphicFramePr>
          <p:cNvPr id="3" name="Table 2">
            <a:extLst>
              <a:ext uri="{FF2B5EF4-FFF2-40B4-BE49-F238E27FC236}">
                <a16:creationId xmlns:a16="http://schemas.microsoft.com/office/drawing/2014/main" id="{2760A92E-DC23-4A01-9E24-363666A5D715}"/>
              </a:ext>
            </a:extLst>
          </p:cNvPr>
          <p:cNvGraphicFramePr/>
          <p:nvPr>
            <p:extLst>
              <p:ext uri="{D42A27DB-BD31-4B8C-83A1-F6EECF244321}">
                <p14:modId xmlns:p14="http://schemas.microsoft.com/office/powerpoint/2010/main" val="4064569292"/>
              </p:ext>
            </p:extLst>
          </p:nvPr>
        </p:nvGraphicFramePr>
        <p:xfrm>
          <a:off x="276046" y="1214659"/>
          <a:ext cx="11754927" cy="4841739"/>
        </p:xfrm>
        <a:graphic>
          <a:graphicData uri="http://schemas.openxmlformats.org/drawingml/2006/table">
            <a:tbl>
              <a:tblPr firstRow="1" firstCol="1" bandRow="1"/>
              <a:tblGrid>
                <a:gridCol w="2090636">
                  <a:extLst>
                    <a:ext uri="{9D8B030D-6E8A-4147-A177-3AD203B41FA5}">
                      <a16:colId xmlns:a16="http://schemas.microsoft.com/office/drawing/2014/main" val="3011142553"/>
                    </a:ext>
                  </a:extLst>
                </a:gridCol>
                <a:gridCol w="2701365">
                  <a:extLst>
                    <a:ext uri="{9D8B030D-6E8A-4147-A177-3AD203B41FA5}">
                      <a16:colId xmlns:a16="http://schemas.microsoft.com/office/drawing/2014/main" val="2717729122"/>
                    </a:ext>
                  </a:extLst>
                </a:gridCol>
                <a:gridCol w="3053598">
                  <a:extLst>
                    <a:ext uri="{9D8B030D-6E8A-4147-A177-3AD203B41FA5}">
                      <a16:colId xmlns:a16="http://schemas.microsoft.com/office/drawing/2014/main" val="1288507501"/>
                    </a:ext>
                  </a:extLst>
                </a:gridCol>
                <a:gridCol w="3909328">
                  <a:extLst>
                    <a:ext uri="{9D8B030D-6E8A-4147-A177-3AD203B41FA5}">
                      <a16:colId xmlns:a16="http://schemas.microsoft.com/office/drawing/2014/main" val="3447922232"/>
                    </a:ext>
                  </a:extLst>
                </a:gridCol>
              </a:tblGrid>
              <a:tr h="183118">
                <a:tc>
                  <a:txBody>
                    <a:bodyPr/>
                    <a:lstStyle/>
                    <a:p>
                      <a:pPr marL="0" marR="0" algn="l" fontAlgn="t">
                        <a:spcBef>
                          <a:spcPts val="0"/>
                        </a:spcBef>
                        <a:spcAft>
                          <a:spcPts val="0"/>
                        </a:spcAft>
                      </a:pPr>
                      <a:r>
                        <a:rPr lang="en-US" sz="1500" b="1" i="0" u="none" strike="noStrike">
                          <a:solidFill>
                            <a:srgbClr val="FFFFFF"/>
                          </a:solidFill>
                          <a:effectLst/>
                          <a:latin typeface="+mn-lt"/>
                          <a:ea typeface="Times New Roman" panose="02020603050405020304" pitchFamily="18" charset="0"/>
                          <a:cs typeface="Arial" panose="020B0604020202020204" pitchFamily="34" charset="0"/>
                        </a:rPr>
                        <a:t>Category​</a:t>
                      </a:r>
                      <a:endParaRPr lang="en-US" sz="1500" b="0" i="0" u="none" strike="noStrike">
                        <a:effectLst/>
                        <a:latin typeface="+mn-lt"/>
                      </a:endParaRPr>
                    </a:p>
                  </a:txBody>
                  <a:tcPr marL="14107" marR="14107" marT="1959"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spcBef>
                          <a:spcPts val="0"/>
                        </a:spcBef>
                        <a:spcAft>
                          <a:spcPts val="0"/>
                        </a:spcAft>
                      </a:pPr>
                      <a:r>
                        <a:rPr lang="en-US" sz="1500" b="1" i="0" u="none" strike="noStrike">
                          <a:solidFill>
                            <a:srgbClr val="FFFFFF"/>
                          </a:solidFill>
                          <a:effectLst/>
                          <a:latin typeface="+mn-lt"/>
                          <a:ea typeface="Times New Roman" panose="02020603050405020304" pitchFamily="18" charset="0"/>
                          <a:cs typeface="Arial" panose="020B0604020202020204" pitchFamily="34" charset="0"/>
                        </a:rPr>
                        <a:t>Source System</a:t>
                      </a:r>
                      <a:endParaRPr lang="en-US" sz="1500" b="1" i="0" u="none" strike="noStrike">
                        <a:effectLst/>
                        <a:latin typeface="+mn-lt"/>
                      </a:endParaRPr>
                    </a:p>
                  </a:txBody>
                  <a:tcPr marL="14107" marR="14107" marT="1959"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fontAlgn="t">
                        <a:spcBef>
                          <a:spcPts val="0"/>
                        </a:spcBef>
                        <a:spcAft>
                          <a:spcPts val="0"/>
                        </a:spcAft>
                      </a:pPr>
                      <a:r>
                        <a:rPr lang="en-US" sz="1500" b="1" i="0" u="none" strike="noStrike">
                          <a:solidFill>
                            <a:srgbClr val="FFFFFF"/>
                          </a:solidFill>
                          <a:effectLst/>
                          <a:latin typeface="+mn-lt"/>
                          <a:ea typeface="Times New Roman" panose="02020603050405020304" pitchFamily="18" charset="0"/>
                          <a:cs typeface="Arial" panose="020B0604020202020204" pitchFamily="34" charset="0"/>
                        </a:rPr>
                        <a:t>Number of Entities</a:t>
                      </a:r>
                      <a:endParaRPr lang="en-US" sz="1500" b="0" i="0" u="none" strike="noStrike">
                        <a:effectLst/>
                        <a:latin typeface="+mn-lt"/>
                      </a:endParaRPr>
                    </a:p>
                  </a:txBody>
                  <a:tcPr marL="14107" marR="14107" marT="1959" marB="0">
                    <a:lnL>
                      <a:noFill/>
                    </a:lnL>
                    <a:lnR w="12700" cap="flat" cmpd="sng" algn="ctr">
                      <a:no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l" defTabSz="932742" rtl="0" eaLnBrk="1" fontAlgn="t" latinLnBrk="0" hangingPunct="1">
                        <a:spcBef>
                          <a:spcPts val="0"/>
                        </a:spcBef>
                        <a:spcAft>
                          <a:spcPts val="0"/>
                        </a:spcAft>
                      </a:pPr>
                      <a:r>
                        <a:rPr lang="en-US" sz="1500" b="1" i="0" u="none" strike="noStrike" kern="1200">
                          <a:solidFill>
                            <a:srgbClr val="FFFFFF"/>
                          </a:solidFill>
                          <a:effectLst/>
                          <a:latin typeface="+mn-lt"/>
                          <a:cs typeface="Arial" panose="020B0604020202020204" pitchFamily="34" charset="0"/>
                        </a:rPr>
                        <a:t>Scan Frequency</a:t>
                      </a:r>
                    </a:p>
                  </a:txBody>
                  <a:tcPr marL="14107" marR="14107" marT="1959"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371893237"/>
                  </a:ext>
                </a:extLst>
              </a:tr>
              <a:tr h="223865">
                <a:tc rowSpan="6">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500" b="1" i="0" u="none" strike="noStrike">
                          <a:solidFill>
                            <a:srgbClr val="000000"/>
                          </a:solidFill>
                          <a:effectLst/>
                          <a:latin typeface="+mn-lt"/>
                          <a:ea typeface="Times New Roman" panose="02020603050405020304" pitchFamily="18" charset="0"/>
                          <a:cs typeface="Arial" panose="020B0604020202020204" pitchFamily="34" charset="0"/>
                        </a:rPr>
                        <a:t>On Prem</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SQL Server </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extLst>
                  <a:ext uri="{0D108BD9-81ED-4DB2-BD59-A6C34878D82A}">
                    <a16:rowId xmlns:a16="http://schemas.microsoft.com/office/drawing/2014/main" val="4292742140"/>
                  </a:ext>
                </a:extLst>
              </a:tr>
              <a:tr h="223865">
                <a:tc vMerge="1">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Teradata</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3228433072"/>
                  </a:ext>
                </a:extLst>
              </a:tr>
              <a:tr h="223865">
                <a:tc vMerge="1">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Oracle</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extLst>
                  <a:ext uri="{0D108BD9-81ED-4DB2-BD59-A6C34878D82A}">
                    <a16:rowId xmlns:a16="http://schemas.microsoft.com/office/drawing/2014/main" val="1445689817"/>
                  </a:ext>
                </a:extLst>
              </a:tr>
              <a:tr h="223865">
                <a:tc vMerge="1">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Hadoop - Hive Meta Store</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4205994833"/>
                  </a:ext>
                </a:extLst>
              </a:tr>
              <a:tr h="223865">
                <a:tc vMerge="1">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500" b="0" i="0" u="none" strike="noStrike" kern="1200">
                          <a:solidFill>
                            <a:srgbClr val="000000"/>
                          </a:solidFill>
                          <a:effectLst/>
                          <a:latin typeface="+mn-lt"/>
                          <a:cs typeface="Arial" panose="020B0604020202020204" pitchFamily="34" charset="0"/>
                        </a:rPr>
                        <a:t>SAP ECC</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extLst>
                  <a:ext uri="{0D108BD9-81ED-4DB2-BD59-A6C34878D82A}">
                    <a16:rowId xmlns:a16="http://schemas.microsoft.com/office/drawing/2014/main" val="2456735333"/>
                  </a:ext>
                </a:extLst>
              </a:tr>
              <a:tr h="223865">
                <a:tc vMerge="1">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D9E2F3"/>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500" b="0" i="0" u="none" strike="noStrike" kern="1200">
                          <a:solidFill>
                            <a:srgbClr val="000000"/>
                          </a:solidFill>
                          <a:effectLst/>
                          <a:latin typeface="+mn-lt"/>
                          <a:cs typeface="Arial" panose="020B0604020202020204" pitchFamily="34" charset="0"/>
                        </a:rPr>
                        <a:t>SAP S4HANA</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080210"/>
                  </a:ext>
                </a:extLst>
              </a:tr>
              <a:tr h="223865">
                <a:tc rowSpan="8">
                  <a:txBody>
                    <a:bodyPr/>
                    <a:lstStyle/>
                    <a:p>
                      <a:pPr marL="0" marR="0" algn="l" fontAlgn="t">
                        <a:spcBef>
                          <a:spcPts val="0"/>
                        </a:spcBef>
                        <a:spcAft>
                          <a:spcPts val="0"/>
                        </a:spcAft>
                      </a:pPr>
                      <a:r>
                        <a:rPr lang="en-US" sz="1500" b="1" i="0" u="none" strike="noStrike">
                          <a:solidFill>
                            <a:srgbClr val="000000"/>
                          </a:solidFill>
                          <a:effectLst/>
                          <a:latin typeface="+mn-lt"/>
                          <a:ea typeface="Times New Roman" panose="02020603050405020304" pitchFamily="18" charset="0"/>
                          <a:cs typeface="Arial" panose="020B0604020202020204" pitchFamily="34" charset="0"/>
                        </a:rPr>
                        <a:t>Azure</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ADLS Gen2</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952359629"/>
                  </a:ext>
                </a:extLst>
              </a:tr>
              <a:tr h="223865">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ADLS Gen1</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733237628"/>
                  </a:ext>
                </a:extLst>
              </a:tr>
              <a:tr h="223865">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Azure Storage</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21916882"/>
                  </a:ext>
                </a:extLst>
              </a:tr>
              <a:tr h="223865">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Azure SQL DB/MI</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857158051"/>
                  </a:ext>
                </a:extLst>
              </a:tr>
              <a:tr h="223865">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Azure Synapse Dedicated Pool</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759802682"/>
                  </a:ext>
                </a:extLst>
              </a:tr>
              <a:tr h="223865">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Azure Data Explorer</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099802610"/>
                  </a:ext>
                </a:extLst>
              </a:tr>
              <a:tr h="223865">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Azure Cosmos DB</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932862546"/>
                  </a:ext>
                </a:extLst>
              </a:tr>
              <a:tr h="223865">
                <a:tc vMerge="1">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500" b="0" i="0" u="none" strike="noStrike" kern="1200">
                          <a:solidFill>
                            <a:srgbClr val="000000"/>
                          </a:solidFill>
                          <a:effectLst/>
                          <a:latin typeface="+mn-lt"/>
                          <a:cs typeface="Arial" panose="020B0604020202020204" pitchFamily="34" charset="0"/>
                        </a:rPr>
                        <a:t>Power BI</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026031856"/>
                  </a:ext>
                </a:extLst>
              </a:tr>
              <a:tr h="223865">
                <a:tc rowSpan="6">
                  <a:txBody>
                    <a:bodyPr/>
                    <a:lstStyle/>
                    <a:p>
                      <a:pPr marL="0" marR="0" algn="l" fontAlgn="t">
                        <a:spcBef>
                          <a:spcPts val="0"/>
                        </a:spcBef>
                        <a:spcAft>
                          <a:spcPts val="0"/>
                        </a:spcAft>
                      </a:pPr>
                      <a:r>
                        <a:rPr lang="en-US" sz="1500" b="1" i="0" u="none" strike="noStrike">
                          <a:solidFill>
                            <a:srgbClr val="000000"/>
                          </a:solidFill>
                          <a:effectLst/>
                          <a:latin typeface="+mn-lt"/>
                          <a:ea typeface="Times New Roman" panose="02020603050405020304" pitchFamily="18" charset="0"/>
                          <a:cs typeface="Arial" panose="020B0604020202020204" pitchFamily="34" charset="0"/>
                        </a:rPr>
                        <a:t>Multi-Cloud</a:t>
                      </a: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solidFill>
                      <a:srgbClr val="D9E2F3"/>
                    </a:solidFill>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AWS S3</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515556097"/>
                  </a:ext>
                </a:extLst>
              </a:tr>
              <a:tr h="205404">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AWS Redshift</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638860841"/>
                  </a:ext>
                </a:extLst>
              </a:tr>
              <a:tr h="0">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GCP Big Query</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119709806"/>
                  </a:ext>
                </a:extLst>
              </a:tr>
              <a:tr h="223865">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GCP Cloud Storage</a:t>
                      </a:r>
                    </a:p>
                  </a:txBody>
                  <a:tcPr marR="0" marT="0" marB="0" anchor="b">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3504120869"/>
                  </a:ext>
                </a:extLst>
              </a:tr>
              <a:tr h="223865">
                <a:tc vMerge="1">
                  <a:txBody>
                    <a:bodyPr/>
                    <a:lstStyle/>
                    <a:p>
                      <a:endParaRPr lang="en-US"/>
                    </a:p>
                  </a:txBody>
                  <a:tcPr>
                    <a:lnT w="12700" cap="flat" cmpd="sng" algn="ctr">
                      <a:solidFill>
                        <a:srgbClr val="8EAADB"/>
                      </a:solidFill>
                      <a:prstDash val="solid"/>
                      <a:round/>
                      <a:headEnd type="none" w="med" len="med"/>
                      <a:tailEnd type="none" w="med" len="med"/>
                    </a:lnT>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Looker</a:t>
                      </a:r>
                    </a:p>
                  </a:txBody>
                  <a:tcPr marR="0" marT="0" marB="0" anchor="b">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517306686"/>
                  </a:ext>
                </a:extLst>
              </a:tr>
              <a:tr h="0">
                <a:tc vMerge="1">
                  <a:txBody>
                    <a:bodyPr/>
                    <a:lstStyle/>
                    <a:p>
                      <a:endParaRPr lang="en-US"/>
                    </a:p>
                  </a:txBody>
                  <a:tcPr/>
                </a:tc>
                <a:tc>
                  <a:txBody>
                    <a:bodyPr/>
                    <a:lstStyle/>
                    <a:p>
                      <a:pPr marL="0" marR="0" algn="l" defTabSz="932742" rtl="0" eaLnBrk="1" fontAlgn="t" latinLnBrk="0" hangingPunct="1">
                        <a:spcBef>
                          <a:spcPts val="0"/>
                        </a:spcBef>
                        <a:spcAft>
                          <a:spcPts val="0"/>
                        </a:spcAft>
                      </a:pPr>
                      <a:r>
                        <a:rPr lang="en-US" sz="1500" b="0" i="0" u="none" strike="noStrike" kern="1200">
                          <a:solidFill>
                            <a:srgbClr val="000000"/>
                          </a:solidFill>
                          <a:effectLst/>
                          <a:latin typeface="+mn-lt"/>
                          <a:cs typeface="Arial" panose="020B0604020202020204" pitchFamily="34" charset="0"/>
                        </a:rPr>
                        <a:t>Tableau</a:t>
                      </a:r>
                    </a:p>
                  </a:txBody>
                  <a:tcPr marR="0" marT="0" marB="0" anchor="b">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endParaRPr lang="en-US" sz="1500" b="0" i="0" u="none" strike="noStrike">
                        <a:effectLst/>
                        <a:latin typeface="+mn-lt"/>
                      </a:endParaRPr>
                    </a:p>
                  </a:txBody>
                  <a:tcPr marL="14107" marR="14107" marT="1959"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2825479977"/>
                  </a:ext>
                </a:extLst>
              </a:tr>
            </a:tbl>
          </a:graphicData>
        </a:graphic>
      </p:graphicFrame>
      <p:sp>
        <p:nvSpPr>
          <p:cNvPr id="2" name="TextBox 1">
            <a:extLst>
              <a:ext uri="{FF2B5EF4-FFF2-40B4-BE49-F238E27FC236}">
                <a16:creationId xmlns:a16="http://schemas.microsoft.com/office/drawing/2014/main" id="{C57919CC-4EB6-467A-8673-CF2347F1FC4D}"/>
              </a:ext>
            </a:extLst>
          </p:cNvPr>
          <p:cNvSpPr txBox="1"/>
          <p:nvPr/>
        </p:nvSpPr>
        <p:spPr>
          <a:xfrm>
            <a:off x="528810" y="6378766"/>
            <a:ext cx="10894564"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List of supported sources here : </a:t>
            </a:r>
            <a:r>
              <a:rPr lang="en-US" sz="1400">
                <a:gradFill>
                  <a:gsLst>
                    <a:gs pos="2917">
                      <a:schemeClr val="tx1"/>
                    </a:gs>
                    <a:gs pos="30000">
                      <a:schemeClr val="tx1"/>
                    </a:gs>
                  </a:gsLst>
                  <a:lin ang="5400000" scaled="0"/>
                </a:gradFill>
                <a:hlinkClick r:id="rId3"/>
              </a:rPr>
              <a:t>https://docs.microsoft.com/en-us/azure/purview/azure-purview-connector-overview </a:t>
            </a:r>
            <a:endParaRPr lang="en-US" sz="14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31ED09C3-8DB2-4D41-885C-8392E376011B}"/>
              </a:ext>
            </a:extLst>
          </p:cNvPr>
          <p:cNvSpPr txBox="1"/>
          <p:nvPr/>
        </p:nvSpPr>
        <p:spPr>
          <a:xfrm>
            <a:off x="10488057" y="585959"/>
            <a:ext cx="1801257" cy="307777"/>
          </a:xfrm>
          <a:prstGeom prst="rect">
            <a:avLst/>
          </a:prstGeom>
          <a:noFill/>
        </p:spPr>
        <p:txBody>
          <a:bodyPr wrap="square" lIns="0" tIns="0" rIns="0" bIns="0" rtlCol="0">
            <a:spAutoFit/>
          </a:bodyPr>
          <a:lstStyle/>
          <a:p>
            <a:pPr algn="l"/>
            <a:r>
              <a:rPr lang="en-US" sz="2000">
                <a:solidFill>
                  <a:srgbClr val="FF0000"/>
                </a:solidFill>
              </a:rPr>
              <a:t>SAMPLE</a:t>
            </a:r>
            <a:r>
              <a:rPr lang="en-US" sz="20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83313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980-0A5A-400B-A8D7-8347B2EA36FA}"/>
              </a:ext>
            </a:extLst>
          </p:cNvPr>
          <p:cNvSpPr>
            <a:spLocks noGrp="1"/>
          </p:cNvSpPr>
          <p:nvPr>
            <p:ph type="title"/>
          </p:nvPr>
        </p:nvSpPr>
        <p:spPr>
          <a:xfrm>
            <a:off x="357327" y="554272"/>
            <a:ext cx="9517604" cy="1107996"/>
          </a:xfrm>
        </p:spPr>
        <p:txBody>
          <a:bodyPr/>
          <a:lstStyle/>
          <a:p>
            <a:r>
              <a:rPr lang="en-US"/>
              <a:t>Azure Purview Process from Data Governance Point of view</a:t>
            </a:r>
          </a:p>
        </p:txBody>
      </p:sp>
      <p:pic>
        <p:nvPicPr>
          <p:cNvPr id="1026" name="Picture 2">
            <a:extLst>
              <a:ext uri="{FF2B5EF4-FFF2-40B4-BE49-F238E27FC236}">
                <a16:creationId xmlns:a16="http://schemas.microsoft.com/office/drawing/2014/main" id="{AC915287-E33B-4620-9AD2-26C9D647F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1225"/>
            <a:ext cx="12192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3740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yIDfQi4foEuaNqgEEs6bfg"/>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Modern Data Warehous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7" id="{770F858D-9DC6-4581-9065-FBE256BB45D0}" vid="{E7D1F050-C130-4210-9F5A-1BBF5EEF4B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FD902DEFA96748A0D9D9CD45B9E25D" ma:contentTypeVersion="11" ma:contentTypeDescription="Create a new document." ma:contentTypeScope="" ma:versionID="95f0c858f913507e6ec60bda86aab464">
  <xsd:schema xmlns:xsd="http://www.w3.org/2001/XMLSchema" xmlns:xs="http://www.w3.org/2001/XMLSchema" xmlns:p="http://schemas.microsoft.com/office/2006/metadata/properties" xmlns:ns2="2663df37-4b18-4cc2-9815-2b4e27ef9afb" xmlns:ns3="70e7273d-1807-4ceb-ab21-973981530e12" targetNamespace="http://schemas.microsoft.com/office/2006/metadata/properties" ma:root="true" ma:fieldsID="4dcad44a47bf451b6939d1b416f84fbc" ns2:_="" ns3:_="">
    <xsd:import namespace="2663df37-4b18-4cc2-9815-2b4e27ef9afb"/>
    <xsd:import namespace="70e7273d-1807-4ceb-ab21-973981530e1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63df37-4b18-4cc2-9815-2b4e27ef9a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e7273d-1807-4ceb-ab21-973981530e1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4932E9-C816-4736-929D-E48A105F5912}">
  <ds:schemaRefs>
    <ds:schemaRef ds:uri="2663df37-4b18-4cc2-9815-2b4e27ef9afb"/>
    <ds:schemaRef ds:uri="70e7273d-1807-4ceb-ab21-973981530e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EF7E03B-5026-41CA-A8FD-2FF885C6C0AA}">
  <ds:schemaRefs>
    <ds:schemaRef ds:uri="2663df37-4b18-4cc2-9815-2b4e27ef9afb"/>
    <ds:schemaRef ds:uri="70e7273d-1807-4ceb-ab21-973981530e1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5BB1219-8868-454C-B30C-98E529A0AB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362</TotalTime>
  <Words>1552</Words>
  <Application>Microsoft Office PowerPoint</Application>
  <PresentationFormat>Widescreen</PresentationFormat>
  <Paragraphs>271</Paragraphs>
  <Slides>15</Slides>
  <Notes>11</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15</vt:i4>
      </vt:variant>
    </vt:vector>
  </HeadingPairs>
  <TitlesOfParts>
    <vt:vector size="33" baseType="lpstr">
      <vt:lpstr>Arial</vt:lpstr>
      <vt:lpstr>Calibri</vt:lpstr>
      <vt:lpstr>Consolas</vt:lpstr>
      <vt:lpstr>Gotham Bold</vt:lpstr>
      <vt:lpstr>Helvetica Neue</vt:lpstr>
      <vt:lpstr>Open Sans Light</vt:lpstr>
      <vt:lpstr>Segoe Pro Cond</vt:lpstr>
      <vt:lpstr>Segoe UI</vt:lpstr>
      <vt:lpstr>Segoe UI Light</vt:lpstr>
      <vt:lpstr>Segoe UI Semibold</vt:lpstr>
      <vt:lpstr>Segoe UI Semilight</vt:lpstr>
      <vt:lpstr>Source Sans Pro Light</vt:lpstr>
      <vt:lpstr>Times New Roman</vt:lpstr>
      <vt:lpstr>Wingdings</vt:lpstr>
      <vt:lpstr>FY21 Azure Data &amp; AI</vt:lpstr>
      <vt:lpstr>Modern Data Warehouse</vt:lpstr>
      <vt:lpstr>Black Template</vt:lpstr>
      <vt:lpstr>1_LIGHT GRAY TEMPLATE</vt:lpstr>
      <vt:lpstr>Microsoft Purview POC / Pilot Framework</vt:lpstr>
      <vt:lpstr>Agenda</vt:lpstr>
      <vt:lpstr>Purview POC Milestones, Timeline, &amp; Status</vt:lpstr>
      <vt:lpstr>Key Guiding Principles and Goals</vt:lpstr>
      <vt:lpstr>Environment Setup &amp; POC Preparation</vt:lpstr>
      <vt:lpstr>POC High Level Architecture</vt:lpstr>
      <vt:lpstr>POC High Level Architecture</vt:lpstr>
      <vt:lpstr>Source System Identification </vt:lpstr>
      <vt:lpstr>Azure Purview Process from Data Governance Point of view</vt:lpstr>
      <vt:lpstr>POC framework approach example</vt:lpstr>
      <vt:lpstr>PowerPoint Presentation</vt:lpstr>
      <vt:lpstr>PowerPoint Presentation</vt:lpstr>
      <vt:lpstr>POC Criteria &amp; Success Criteria</vt:lpstr>
      <vt:lpstr>Appendix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Seth Daluga</cp:lastModifiedBy>
  <cp:revision>3</cp:revision>
  <dcterms:created xsi:type="dcterms:W3CDTF">2020-08-13T21:10:22Z</dcterms:created>
  <dcterms:modified xsi:type="dcterms:W3CDTF">2022-07-12T21:46:42Z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0x01010023FD902DEFA96748A0D9D9CD45B9E25D</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